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22" r:id="rId1"/>
  </p:sldMasterIdLst>
  <p:notesMasterIdLst>
    <p:notesMasterId r:id="rId13"/>
  </p:notesMasterIdLst>
  <p:sldIdLst>
    <p:sldId id="256" r:id="rId2"/>
    <p:sldId id="273" r:id="rId3"/>
    <p:sldId id="272" r:id="rId4"/>
    <p:sldId id="259" r:id="rId5"/>
    <p:sldId id="262" r:id="rId6"/>
    <p:sldId id="264" r:id="rId7"/>
    <p:sldId id="261" r:id="rId8"/>
    <p:sldId id="269" r:id="rId9"/>
    <p:sldId id="267" r:id="rId10"/>
    <p:sldId id="270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00"/>
    <a:srgbClr val="FB843B"/>
    <a:srgbClr val="F7C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46" autoAdjust="0"/>
  </p:normalViewPr>
  <p:slideViewPr>
    <p:cSldViewPr snapToGrid="0" snapToObjects="1">
      <p:cViewPr>
        <p:scale>
          <a:sx n="60" d="100"/>
          <a:sy n="60" d="100"/>
        </p:scale>
        <p:origin x="171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E4592-A987-4625-843F-A055365B02BC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21D9DBD-4431-4BAA-AE62-6B81C77ED399}">
      <dgm:prSet custT="1"/>
      <dgm:spPr/>
      <dgm:t>
        <a:bodyPr/>
        <a:lstStyle/>
        <a:p>
          <a:r>
            <a:rPr lang="en-US" sz="1700" b="0" dirty="0" err="1">
              <a:latin typeface="+mn-lt"/>
              <a:cs typeface="Segoe UI" panose="020B0502040204020203" pitchFamily="34" charset="0"/>
            </a:rPr>
            <a:t>DomainDAO.x</a:t>
          </a:r>
          <a:r>
            <a:rPr lang="en-US" sz="1700" b="0" dirty="0">
              <a:latin typeface="+mn-lt"/>
              <a:cs typeface="Segoe UI" panose="020B0502040204020203" pitchFamily="34" charset="0"/>
            </a:rPr>
            <a:t> = AI-enhanced, DAO-powered identity</a:t>
          </a:r>
        </a:p>
        <a:p>
          <a:endParaRPr lang="en-US" sz="12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A832F4-7809-457B-A8C9-7EAE87E53C8B}" type="parTrans" cxnId="{A4CF78CF-A4CF-4AF6-B041-940BD8789262}">
      <dgm:prSet/>
      <dgm:spPr/>
      <dgm:t>
        <a:bodyPr/>
        <a:lstStyle/>
        <a:p>
          <a:endParaRPr lang="en-US"/>
        </a:p>
      </dgm:t>
    </dgm:pt>
    <dgm:pt modelId="{1517E125-43A3-4B27-B683-74A9FF7A2A25}" type="sibTrans" cxnId="{A4CF78CF-A4CF-4AF6-B041-940BD8789262}">
      <dgm:prSet/>
      <dgm:spPr/>
      <dgm:t>
        <a:bodyPr/>
        <a:lstStyle/>
        <a:p>
          <a:endParaRPr lang="en-US"/>
        </a:p>
      </dgm:t>
    </dgm:pt>
    <dgm:pt modelId="{FADACF93-3417-40DA-B4FA-D580B75F066D}">
      <dgm:prSet/>
      <dgm:spPr/>
      <dgm:t>
        <a:bodyPr/>
        <a:lstStyle/>
        <a:p>
          <a:r>
            <a:rPr lang="en-US" b="0" dirty="0" err="1">
              <a:latin typeface="+mn-lt"/>
              <a:cs typeface="Segoe UI" panose="020B0502040204020203" pitchFamily="34" charset="0"/>
            </a:rPr>
            <a:t>ChainGPT</a:t>
          </a:r>
          <a:r>
            <a:rPr lang="en-US" b="0" dirty="0">
              <a:latin typeface="+mn-lt"/>
              <a:cs typeface="Segoe UI" panose="020B0502040204020203" pitchFamily="34" charset="0"/>
            </a:rPr>
            <a:t>-powered  valuation + classification</a:t>
          </a:r>
        </a:p>
      </dgm:t>
    </dgm:pt>
    <dgm:pt modelId="{44BC06E1-C5D3-42D1-A6AE-1DE749A14492}" type="parTrans" cxnId="{743966CF-FCC1-41FC-908E-A4535A27CE69}">
      <dgm:prSet/>
      <dgm:spPr/>
      <dgm:t>
        <a:bodyPr/>
        <a:lstStyle/>
        <a:p>
          <a:endParaRPr lang="en-US"/>
        </a:p>
      </dgm:t>
    </dgm:pt>
    <dgm:pt modelId="{0FA3D710-94C8-4D02-9AA2-0A24AD22F2D5}" type="sibTrans" cxnId="{743966CF-FCC1-41FC-908E-A4535A27CE69}">
      <dgm:prSet/>
      <dgm:spPr/>
      <dgm:t>
        <a:bodyPr/>
        <a:lstStyle/>
        <a:p>
          <a:endParaRPr lang="en-US"/>
        </a:p>
      </dgm:t>
    </dgm:pt>
    <dgm:pt modelId="{196E52B8-F82F-4139-84AC-7D757D801DAD}">
      <dgm:prSet/>
      <dgm:spPr/>
      <dgm:t>
        <a:bodyPr/>
        <a:lstStyle/>
        <a:p>
          <a:r>
            <a:rPr lang="en-US" b="0" dirty="0">
              <a:latin typeface="+mn-lt"/>
              <a:cs typeface="Segoe UI" panose="020B0502040204020203" pitchFamily="34" charset="0"/>
            </a:rPr>
            <a:t>Token-gated communities tied to domain NFTs</a:t>
          </a:r>
        </a:p>
      </dgm:t>
    </dgm:pt>
    <dgm:pt modelId="{395F279F-B0EF-40F8-B551-7EDEA096378E}" type="parTrans" cxnId="{97F52643-1ACA-4AC1-A828-040832E4EE7A}">
      <dgm:prSet/>
      <dgm:spPr/>
      <dgm:t>
        <a:bodyPr/>
        <a:lstStyle/>
        <a:p>
          <a:endParaRPr lang="en-US"/>
        </a:p>
      </dgm:t>
    </dgm:pt>
    <dgm:pt modelId="{BACF3D14-4DF0-49C9-8E4E-BBCCCFEE5751}" type="sibTrans" cxnId="{97F52643-1ACA-4AC1-A828-040832E4EE7A}">
      <dgm:prSet/>
      <dgm:spPr/>
      <dgm:t>
        <a:bodyPr/>
        <a:lstStyle/>
        <a:p>
          <a:endParaRPr lang="en-US"/>
        </a:p>
      </dgm:t>
    </dgm:pt>
    <dgm:pt modelId="{305D3D34-FC1F-4EA4-A56A-BE49BB647A16}">
      <dgm:prSet/>
      <dgm:spPr/>
      <dgm:t>
        <a:bodyPr/>
        <a:lstStyle/>
        <a:p>
          <a:r>
            <a:rPr lang="en-US" b="0" dirty="0">
              <a:latin typeface="+mn-lt"/>
              <a:cs typeface="Segoe UI" panose="020B0502040204020203" pitchFamily="34" charset="0"/>
            </a:rPr>
            <a:t>AI-generated governance proposals</a:t>
          </a:r>
        </a:p>
      </dgm:t>
    </dgm:pt>
    <dgm:pt modelId="{EA7380DC-CA00-4095-A922-348ACB3450FF}" type="parTrans" cxnId="{0B634A8B-5949-4F7A-B379-7BE973DABCB6}">
      <dgm:prSet/>
      <dgm:spPr/>
      <dgm:t>
        <a:bodyPr/>
        <a:lstStyle/>
        <a:p>
          <a:endParaRPr lang="en-US"/>
        </a:p>
      </dgm:t>
    </dgm:pt>
    <dgm:pt modelId="{F72213E1-87F3-4CF8-A657-6F8CB205EF73}" type="sibTrans" cxnId="{0B634A8B-5949-4F7A-B379-7BE973DABCB6}">
      <dgm:prSet/>
      <dgm:spPr/>
      <dgm:t>
        <a:bodyPr/>
        <a:lstStyle/>
        <a:p>
          <a:endParaRPr lang="en-US"/>
        </a:p>
      </dgm:t>
    </dgm:pt>
    <dgm:pt modelId="{DC23154C-4312-48B8-99A9-175A87A6E35F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+mn-lt"/>
              <a:cs typeface="Segoe UI" panose="020B0502040204020203" pitchFamily="34" charset="0"/>
            </a:rPr>
            <a:t>Cross-chain portable identities</a:t>
          </a:r>
        </a:p>
      </dgm:t>
    </dgm:pt>
    <dgm:pt modelId="{5FDD5B45-A921-4585-B62C-9D887CCDD4AF}" type="parTrans" cxnId="{29D23BB7-5417-4D37-9D08-B22AFCE86612}">
      <dgm:prSet/>
      <dgm:spPr/>
      <dgm:t>
        <a:bodyPr/>
        <a:lstStyle/>
        <a:p>
          <a:endParaRPr lang="en-US"/>
        </a:p>
      </dgm:t>
    </dgm:pt>
    <dgm:pt modelId="{BB033C03-8458-46A9-B851-69DAD3254227}" type="sibTrans" cxnId="{29D23BB7-5417-4D37-9D08-B22AFCE86612}">
      <dgm:prSet/>
      <dgm:spPr/>
      <dgm:t>
        <a:bodyPr/>
        <a:lstStyle/>
        <a:p>
          <a:endParaRPr lang="en-US"/>
        </a:p>
      </dgm:t>
    </dgm:pt>
    <dgm:pt modelId="{88E3314C-E1A6-4C94-87A6-0B92DDA4F6F9}" type="pres">
      <dgm:prSet presAssocID="{E4DE4592-A987-4625-843F-A055365B02BC}" presName="vert0" presStyleCnt="0">
        <dgm:presLayoutVars>
          <dgm:dir/>
          <dgm:animOne val="branch"/>
          <dgm:animLvl val="lvl"/>
        </dgm:presLayoutVars>
      </dgm:prSet>
      <dgm:spPr/>
    </dgm:pt>
    <dgm:pt modelId="{5AC57466-B8C2-492C-BDC1-58C584D607E3}" type="pres">
      <dgm:prSet presAssocID="{021D9DBD-4431-4BAA-AE62-6B81C77ED399}" presName="thickLine" presStyleLbl="alignNode1" presStyleIdx="0" presStyleCnt="5"/>
      <dgm:spPr/>
    </dgm:pt>
    <dgm:pt modelId="{146D97A3-1DF8-4241-BDAB-51415DE302BF}" type="pres">
      <dgm:prSet presAssocID="{021D9DBD-4431-4BAA-AE62-6B81C77ED399}" presName="horz1" presStyleCnt="0"/>
      <dgm:spPr/>
    </dgm:pt>
    <dgm:pt modelId="{AF8E3F0B-BF9D-4C84-96B9-7922958703CA}" type="pres">
      <dgm:prSet presAssocID="{021D9DBD-4431-4BAA-AE62-6B81C77ED399}" presName="tx1" presStyleLbl="revTx" presStyleIdx="0" presStyleCnt="5"/>
      <dgm:spPr/>
    </dgm:pt>
    <dgm:pt modelId="{53A39995-A89C-4163-8D1C-F6D62D2B3B33}" type="pres">
      <dgm:prSet presAssocID="{021D9DBD-4431-4BAA-AE62-6B81C77ED399}" presName="vert1" presStyleCnt="0"/>
      <dgm:spPr/>
    </dgm:pt>
    <dgm:pt modelId="{1B555D24-402E-4A6E-9AEB-5311CDAB3589}" type="pres">
      <dgm:prSet presAssocID="{FADACF93-3417-40DA-B4FA-D580B75F066D}" presName="thickLine" presStyleLbl="alignNode1" presStyleIdx="1" presStyleCnt="5"/>
      <dgm:spPr/>
    </dgm:pt>
    <dgm:pt modelId="{EA4B4518-9B46-4DCE-86E2-1F3BABB07377}" type="pres">
      <dgm:prSet presAssocID="{FADACF93-3417-40DA-B4FA-D580B75F066D}" presName="horz1" presStyleCnt="0"/>
      <dgm:spPr/>
    </dgm:pt>
    <dgm:pt modelId="{1CBC775F-E586-44D8-A64B-CE408FA04BBA}" type="pres">
      <dgm:prSet presAssocID="{FADACF93-3417-40DA-B4FA-D580B75F066D}" presName="tx1" presStyleLbl="revTx" presStyleIdx="1" presStyleCnt="5"/>
      <dgm:spPr/>
    </dgm:pt>
    <dgm:pt modelId="{1899C5D8-4A18-4A9E-9390-4FC47F3C9C82}" type="pres">
      <dgm:prSet presAssocID="{FADACF93-3417-40DA-B4FA-D580B75F066D}" presName="vert1" presStyleCnt="0"/>
      <dgm:spPr/>
    </dgm:pt>
    <dgm:pt modelId="{608D4171-147B-4AAC-B020-A4F5A21F48D7}" type="pres">
      <dgm:prSet presAssocID="{196E52B8-F82F-4139-84AC-7D757D801DAD}" presName="thickLine" presStyleLbl="alignNode1" presStyleIdx="2" presStyleCnt="5"/>
      <dgm:spPr/>
    </dgm:pt>
    <dgm:pt modelId="{6A5B8C0E-B53C-4A27-A91B-7737C0786254}" type="pres">
      <dgm:prSet presAssocID="{196E52B8-F82F-4139-84AC-7D757D801DAD}" presName="horz1" presStyleCnt="0"/>
      <dgm:spPr/>
    </dgm:pt>
    <dgm:pt modelId="{3E3ACD06-64E9-4060-AF71-9CB7FE72AA60}" type="pres">
      <dgm:prSet presAssocID="{196E52B8-F82F-4139-84AC-7D757D801DAD}" presName="tx1" presStyleLbl="revTx" presStyleIdx="2" presStyleCnt="5"/>
      <dgm:spPr/>
    </dgm:pt>
    <dgm:pt modelId="{1C5C5532-53F3-4793-B39D-1A84B249BA48}" type="pres">
      <dgm:prSet presAssocID="{196E52B8-F82F-4139-84AC-7D757D801DAD}" presName="vert1" presStyleCnt="0"/>
      <dgm:spPr/>
    </dgm:pt>
    <dgm:pt modelId="{21FE2707-4B93-47B7-9CA3-ED38FBE040C2}" type="pres">
      <dgm:prSet presAssocID="{305D3D34-FC1F-4EA4-A56A-BE49BB647A16}" presName="thickLine" presStyleLbl="alignNode1" presStyleIdx="3" presStyleCnt="5"/>
      <dgm:spPr/>
    </dgm:pt>
    <dgm:pt modelId="{2A162B8D-E20E-4781-8573-FE0FEEFB0031}" type="pres">
      <dgm:prSet presAssocID="{305D3D34-FC1F-4EA4-A56A-BE49BB647A16}" presName="horz1" presStyleCnt="0"/>
      <dgm:spPr/>
    </dgm:pt>
    <dgm:pt modelId="{6CD65B79-EED9-4FA3-91EC-A454702B5AE2}" type="pres">
      <dgm:prSet presAssocID="{305D3D34-FC1F-4EA4-A56A-BE49BB647A16}" presName="tx1" presStyleLbl="revTx" presStyleIdx="3" presStyleCnt="5"/>
      <dgm:spPr/>
    </dgm:pt>
    <dgm:pt modelId="{DA03E47F-E014-48A9-BDDD-0B06DC56153D}" type="pres">
      <dgm:prSet presAssocID="{305D3D34-FC1F-4EA4-A56A-BE49BB647A16}" presName="vert1" presStyleCnt="0"/>
      <dgm:spPr/>
    </dgm:pt>
    <dgm:pt modelId="{DF6D13DD-FE62-4717-B7ED-23A564A31DFF}" type="pres">
      <dgm:prSet presAssocID="{DC23154C-4312-48B8-99A9-175A87A6E35F}" presName="thickLine" presStyleLbl="alignNode1" presStyleIdx="4" presStyleCnt="5"/>
      <dgm:spPr/>
    </dgm:pt>
    <dgm:pt modelId="{944AA1E8-EE48-4635-8681-DC5420381DDA}" type="pres">
      <dgm:prSet presAssocID="{DC23154C-4312-48B8-99A9-175A87A6E35F}" presName="horz1" presStyleCnt="0"/>
      <dgm:spPr/>
    </dgm:pt>
    <dgm:pt modelId="{54C2CF86-E410-484E-ACB8-8852ADC10832}" type="pres">
      <dgm:prSet presAssocID="{DC23154C-4312-48B8-99A9-175A87A6E35F}" presName="tx1" presStyleLbl="revTx" presStyleIdx="4" presStyleCnt="5"/>
      <dgm:spPr/>
    </dgm:pt>
    <dgm:pt modelId="{0E7C10E5-1414-4021-82CC-BD81D0C521A7}" type="pres">
      <dgm:prSet presAssocID="{DC23154C-4312-48B8-99A9-175A87A6E35F}" presName="vert1" presStyleCnt="0"/>
      <dgm:spPr/>
    </dgm:pt>
  </dgm:ptLst>
  <dgm:cxnLst>
    <dgm:cxn modelId="{BABB9012-07A3-449E-8471-C31C79008506}" type="presOf" srcId="{DC23154C-4312-48B8-99A9-175A87A6E35F}" destId="{54C2CF86-E410-484E-ACB8-8852ADC10832}" srcOrd="0" destOrd="0" presId="urn:microsoft.com/office/officeart/2008/layout/LinedList"/>
    <dgm:cxn modelId="{EEC14D22-5A2F-4A62-B091-203AA226F708}" type="presOf" srcId="{021D9DBD-4431-4BAA-AE62-6B81C77ED399}" destId="{AF8E3F0B-BF9D-4C84-96B9-7922958703CA}" srcOrd="0" destOrd="0" presId="urn:microsoft.com/office/officeart/2008/layout/LinedList"/>
    <dgm:cxn modelId="{049F6D29-76EA-4C28-9634-D50A552D8D01}" type="presOf" srcId="{196E52B8-F82F-4139-84AC-7D757D801DAD}" destId="{3E3ACD06-64E9-4060-AF71-9CB7FE72AA60}" srcOrd="0" destOrd="0" presId="urn:microsoft.com/office/officeart/2008/layout/LinedList"/>
    <dgm:cxn modelId="{E7D04339-FFB1-451E-B4C1-F5A8A76CBAB3}" type="presOf" srcId="{305D3D34-FC1F-4EA4-A56A-BE49BB647A16}" destId="{6CD65B79-EED9-4FA3-91EC-A454702B5AE2}" srcOrd="0" destOrd="0" presId="urn:microsoft.com/office/officeart/2008/layout/LinedList"/>
    <dgm:cxn modelId="{97F52643-1ACA-4AC1-A828-040832E4EE7A}" srcId="{E4DE4592-A987-4625-843F-A055365B02BC}" destId="{196E52B8-F82F-4139-84AC-7D757D801DAD}" srcOrd="2" destOrd="0" parTransId="{395F279F-B0EF-40F8-B551-7EDEA096378E}" sibTransId="{BACF3D14-4DF0-49C9-8E4E-BBCCCFEE5751}"/>
    <dgm:cxn modelId="{0B634A8B-5949-4F7A-B379-7BE973DABCB6}" srcId="{E4DE4592-A987-4625-843F-A055365B02BC}" destId="{305D3D34-FC1F-4EA4-A56A-BE49BB647A16}" srcOrd="3" destOrd="0" parTransId="{EA7380DC-CA00-4095-A922-348ACB3450FF}" sibTransId="{F72213E1-87F3-4CF8-A657-6F8CB205EF73}"/>
    <dgm:cxn modelId="{AD4FB198-6CF2-4711-AADE-30BEFFE7CFB1}" type="presOf" srcId="{FADACF93-3417-40DA-B4FA-D580B75F066D}" destId="{1CBC775F-E586-44D8-A64B-CE408FA04BBA}" srcOrd="0" destOrd="0" presId="urn:microsoft.com/office/officeart/2008/layout/LinedList"/>
    <dgm:cxn modelId="{CC012EA7-2B5B-4292-85CC-FB3AFC5CAE9B}" type="presOf" srcId="{E4DE4592-A987-4625-843F-A055365B02BC}" destId="{88E3314C-E1A6-4C94-87A6-0B92DDA4F6F9}" srcOrd="0" destOrd="0" presId="urn:microsoft.com/office/officeart/2008/layout/LinedList"/>
    <dgm:cxn modelId="{29D23BB7-5417-4D37-9D08-B22AFCE86612}" srcId="{E4DE4592-A987-4625-843F-A055365B02BC}" destId="{DC23154C-4312-48B8-99A9-175A87A6E35F}" srcOrd="4" destOrd="0" parTransId="{5FDD5B45-A921-4585-B62C-9D887CCDD4AF}" sibTransId="{BB033C03-8458-46A9-B851-69DAD3254227}"/>
    <dgm:cxn modelId="{743966CF-FCC1-41FC-908E-A4535A27CE69}" srcId="{E4DE4592-A987-4625-843F-A055365B02BC}" destId="{FADACF93-3417-40DA-B4FA-D580B75F066D}" srcOrd="1" destOrd="0" parTransId="{44BC06E1-C5D3-42D1-A6AE-1DE749A14492}" sibTransId="{0FA3D710-94C8-4D02-9AA2-0A24AD22F2D5}"/>
    <dgm:cxn modelId="{A4CF78CF-A4CF-4AF6-B041-940BD8789262}" srcId="{E4DE4592-A987-4625-843F-A055365B02BC}" destId="{021D9DBD-4431-4BAA-AE62-6B81C77ED399}" srcOrd="0" destOrd="0" parTransId="{A8A832F4-7809-457B-A8C9-7EAE87E53C8B}" sibTransId="{1517E125-43A3-4B27-B683-74A9FF7A2A25}"/>
    <dgm:cxn modelId="{26E852F1-2F35-43F5-96C1-9E8ECC5E26D0}" type="presParOf" srcId="{88E3314C-E1A6-4C94-87A6-0B92DDA4F6F9}" destId="{5AC57466-B8C2-492C-BDC1-58C584D607E3}" srcOrd="0" destOrd="0" presId="urn:microsoft.com/office/officeart/2008/layout/LinedList"/>
    <dgm:cxn modelId="{88239650-482D-4C50-B65B-1D9F3794B519}" type="presParOf" srcId="{88E3314C-E1A6-4C94-87A6-0B92DDA4F6F9}" destId="{146D97A3-1DF8-4241-BDAB-51415DE302BF}" srcOrd="1" destOrd="0" presId="urn:microsoft.com/office/officeart/2008/layout/LinedList"/>
    <dgm:cxn modelId="{8C7FCCD5-66A1-4C1E-8557-A44B207825FB}" type="presParOf" srcId="{146D97A3-1DF8-4241-BDAB-51415DE302BF}" destId="{AF8E3F0B-BF9D-4C84-96B9-7922958703CA}" srcOrd="0" destOrd="0" presId="urn:microsoft.com/office/officeart/2008/layout/LinedList"/>
    <dgm:cxn modelId="{A3E87060-DDFC-42F5-8994-13670B4AE4E9}" type="presParOf" srcId="{146D97A3-1DF8-4241-BDAB-51415DE302BF}" destId="{53A39995-A89C-4163-8D1C-F6D62D2B3B33}" srcOrd="1" destOrd="0" presId="urn:microsoft.com/office/officeart/2008/layout/LinedList"/>
    <dgm:cxn modelId="{77E481F2-4A21-402D-8DB3-2A23DECDE5B2}" type="presParOf" srcId="{88E3314C-E1A6-4C94-87A6-0B92DDA4F6F9}" destId="{1B555D24-402E-4A6E-9AEB-5311CDAB3589}" srcOrd="2" destOrd="0" presId="urn:microsoft.com/office/officeart/2008/layout/LinedList"/>
    <dgm:cxn modelId="{27A6AE2D-624D-4D0B-BEC0-A6D9384E7A76}" type="presParOf" srcId="{88E3314C-E1A6-4C94-87A6-0B92DDA4F6F9}" destId="{EA4B4518-9B46-4DCE-86E2-1F3BABB07377}" srcOrd="3" destOrd="0" presId="urn:microsoft.com/office/officeart/2008/layout/LinedList"/>
    <dgm:cxn modelId="{84100EE9-5083-4A05-BDD6-41D1E4AAB19D}" type="presParOf" srcId="{EA4B4518-9B46-4DCE-86E2-1F3BABB07377}" destId="{1CBC775F-E586-44D8-A64B-CE408FA04BBA}" srcOrd="0" destOrd="0" presId="urn:microsoft.com/office/officeart/2008/layout/LinedList"/>
    <dgm:cxn modelId="{2C5D1F64-8B93-412B-A8F0-E434AAC4D2C3}" type="presParOf" srcId="{EA4B4518-9B46-4DCE-86E2-1F3BABB07377}" destId="{1899C5D8-4A18-4A9E-9390-4FC47F3C9C82}" srcOrd="1" destOrd="0" presId="urn:microsoft.com/office/officeart/2008/layout/LinedList"/>
    <dgm:cxn modelId="{A4C21FB6-80E4-44F5-AEA7-0EC1C9EA7A0E}" type="presParOf" srcId="{88E3314C-E1A6-4C94-87A6-0B92DDA4F6F9}" destId="{608D4171-147B-4AAC-B020-A4F5A21F48D7}" srcOrd="4" destOrd="0" presId="urn:microsoft.com/office/officeart/2008/layout/LinedList"/>
    <dgm:cxn modelId="{0C95C6F4-DCAC-4459-A467-7F3EA66943CE}" type="presParOf" srcId="{88E3314C-E1A6-4C94-87A6-0B92DDA4F6F9}" destId="{6A5B8C0E-B53C-4A27-A91B-7737C0786254}" srcOrd="5" destOrd="0" presId="urn:microsoft.com/office/officeart/2008/layout/LinedList"/>
    <dgm:cxn modelId="{2A02B5B2-9F87-4619-8F8E-C5E1EA8D5080}" type="presParOf" srcId="{6A5B8C0E-B53C-4A27-A91B-7737C0786254}" destId="{3E3ACD06-64E9-4060-AF71-9CB7FE72AA60}" srcOrd="0" destOrd="0" presId="urn:microsoft.com/office/officeart/2008/layout/LinedList"/>
    <dgm:cxn modelId="{1BB11BFB-34BD-4463-917C-799AD6B69403}" type="presParOf" srcId="{6A5B8C0E-B53C-4A27-A91B-7737C0786254}" destId="{1C5C5532-53F3-4793-B39D-1A84B249BA48}" srcOrd="1" destOrd="0" presId="urn:microsoft.com/office/officeart/2008/layout/LinedList"/>
    <dgm:cxn modelId="{A8DA6169-AFF1-4F02-BE8E-B472483C8117}" type="presParOf" srcId="{88E3314C-E1A6-4C94-87A6-0B92DDA4F6F9}" destId="{21FE2707-4B93-47B7-9CA3-ED38FBE040C2}" srcOrd="6" destOrd="0" presId="urn:microsoft.com/office/officeart/2008/layout/LinedList"/>
    <dgm:cxn modelId="{77BC229C-7245-448A-A8F3-C19327113F8E}" type="presParOf" srcId="{88E3314C-E1A6-4C94-87A6-0B92DDA4F6F9}" destId="{2A162B8D-E20E-4781-8573-FE0FEEFB0031}" srcOrd="7" destOrd="0" presId="urn:microsoft.com/office/officeart/2008/layout/LinedList"/>
    <dgm:cxn modelId="{465304E0-D08D-4CC7-B387-85FF8192A58A}" type="presParOf" srcId="{2A162B8D-E20E-4781-8573-FE0FEEFB0031}" destId="{6CD65B79-EED9-4FA3-91EC-A454702B5AE2}" srcOrd="0" destOrd="0" presId="urn:microsoft.com/office/officeart/2008/layout/LinedList"/>
    <dgm:cxn modelId="{DD8D6630-958D-442D-BA8A-C6B3ACB9A918}" type="presParOf" srcId="{2A162B8D-E20E-4781-8573-FE0FEEFB0031}" destId="{DA03E47F-E014-48A9-BDDD-0B06DC56153D}" srcOrd="1" destOrd="0" presId="urn:microsoft.com/office/officeart/2008/layout/LinedList"/>
    <dgm:cxn modelId="{ED6628AF-36FE-4390-B850-D2B314DCC485}" type="presParOf" srcId="{88E3314C-E1A6-4C94-87A6-0B92DDA4F6F9}" destId="{DF6D13DD-FE62-4717-B7ED-23A564A31DFF}" srcOrd="8" destOrd="0" presId="urn:microsoft.com/office/officeart/2008/layout/LinedList"/>
    <dgm:cxn modelId="{CFC46DD4-25D9-4339-8656-3F558B992E28}" type="presParOf" srcId="{88E3314C-E1A6-4C94-87A6-0B92DDA4F6F9}" destId="{944AA1E8-EE48-4635-8681-DC5420381DDA}" srcOrd="9" destOrd="0" presId="urn:microsoft.com/office/officeart/2008/layout/LinedList"/>
    <dgm:cxn modelId="{EB5177F9-BA3A-43D4-80F8-6B9C002A7E69}" type="presParOf" srcId="{944AA1E8-EE48-4635-8681-DC5420381DDA}" destId="{54C2CF86-E410-484E-ACB8-8852ADC10832}" srcOrd="0" destOrd="0" presId="urn:microsoft.com/office/officeart/2008/layout/LinedList"/>
    <dgm:cxn modelId="{8FBA8533-55A2-4320-95A7-D79CC6BD5F8B}" type="presParOf" srcId="{944AA1E8-EE48-4635-8681-DC5420381DDA}" destId="{0E7C10E5-1414-4021-82CC-BD81D0C521A7}" srcOrd="1" destOrd="0" presId="urn:microsoft.com/office/officeart/2008/layout/LinedList"/>
  </dgm:cxnLst>
  <dgm:bg>
    <a:gradFill>
      <a:gsLst>
        <a:gs pos="95000">
          <a:schemeClr val="bg1">
            <a:lumMod val="95000"/>
            <a:lumOff val="5000"/>
          </a:schemeClr>
        </a:gs>
        <a:gs pos="0">
          <a:schemeClr val="bg1"/>
        </a:gs>
        <a:gs pos="74000">
          <a:schemeClr val="bg1"/>
        </a:gs>
        <a:gs pos="97000">
          <a:srgbClr val="FF6600"/>
        </a:gs>
      </a:gsLst>
      <a:lin ang="5400000" scaled="0"/>
    </a:gradFill>
    <a:effectLst>
      <a:outerShdw blurRad="50800" dist="50800" dir="5400000" algn="ct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98D9C-BC30-4A64-98B8-DE314F305FD5}" type="doc">
      <dgm:prSet loTypeId="urn:microsoft.com/office/officeart/2005/8/layout/vList2" loCatId="list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A3BDF409-7183-4864-834E-9AA674715DA1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effectLst/>
              <a:latin typeface="Aptos" panose="020B0004020202020204" pitchFamily="34" charset="0"/>
            </a:rPr>
            <a:t> </a:t>
          </a:r>
          <a:r>
            <a:rPr lang="en-US" sz="2000" b="1" baseline="0" dirty="0">
              <a:latin typeface="+mn-lt"/>
              <a:cs typeface="Segoe UI" panose="020B0502040204020203" pitchFamily="34" charset="0"/>
            </a:rPr>
            <a:t>$610+ .AI domains (2025)</a:t>
          </a:r>
        </a:p>
      </dgm:t>
    </dgm:pt>
    <dgm:pt modelId="{B4887333-E640-42D7-AB6A-2A8E9CE0ED03}" type="parTrans" cxnId="{DC281A3D-8728-4F59-8515-F4718F683E44}">
      <dgm:prSet/>
      <dgm:spPr/>
      <dgm:t>
        <a:bodyPr/>
        <a:lstStyle/>
        <a:p>
          <a:endParaRPr lang="en-US"/>
        </a:p>
      </dgm:t>
    </dgm:pt>
    <dgm:pt modelId="{355BE19B-82B9-489F-8066-3E183E8DC29B}" type="sibTrans" cxnId="{DC281A3D-8728-4F59-8515-F4718F683E44}">
      <dgm:prSet/>
      <dgm:spPr/>
      <dgm:t>
        <a:bodyPr/>
        <a:lstStyle/>
        <a:p>
          <a:endParaRPr lang="en-US"/>
        </a:p>
      </dgm:t>
    </dgm:pt>
    <dgm:pt modelId="{732052D6-439F-497D-8D99-58E5E7BDE05D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dirty="0"/>
            <a:t> </a:t>
          </a:r>
          <a:r>
            <a:rPr lang="en-US" sz="2000" b="1" baseline="0" dirty="0">
              <a:latin typeface="+mn-lt"/>
              <a:cs typeface="Segoe UI" panose="020B0502040204020203" pitchFamily="34" charset="0"/>
            </a:rPr>
            <a:t>$30B+ DAO treasuries</a:t>
          </a:r>
          <a:endParaRPr lang="en-US" sz="2000" b="1" dirty="0">
            <a:latin typeface="+mn-lt"/>
            <a:cs typeface="Segoe UI" panose="020B0502040204020203" pitchFamily="34" charset="0"/>
          </a:endParaRPr>
        </a:p>
      </dgm:t>
    </dgm:pt>
    <dgm:pt modelId="{61AEC885-E93E-49CB-88CB-8F74AD676178}" type="parTrans" cxnId="{2006CF6D-00B1-4AE6-AEED-E38755A9571B}">
      <dgm:prSet/>
      <dgm:spPr/>
      <dgm:t>
        <a:bodyPr/>
        <a:lstStyle/>
        <a:p>
          <a:endParaRPr lang="en-US"/>
        </a:p>
      </dgm:t>
    </dgm:pt>
    <dgm:pt modelId="{299A8BEB-D1D3-48F5-A909-6D91E9466932}" type="sibTrans" cxnId="{2006CF6D-00B1-4AE6-AEED-E38755A9571B}">
      <dgm:prSet/>
      <dgm:spPr/>
      <dgm:t>
        <a:bodyPr/>
        <a:lstStyle/>
        <a:p>
          <a:endParaRPr lang="en-US"/>
        </a:p>
      </dgm:t>
    </dgm:pt>
    <dgm:pt modelId="{E01BA9BD-98B2-46BA-AFE8-D0381A6A2F45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effectLst/>
              <a:latin typeface="+mn-lt"/>
            </a:rPr>
            <a:t>  </a:t>
          </a:r>
          <a:r>
            <a:rPr lang="en-US" sz="2000" b="1" baseline="0" dirty="0">
              <a:latin typeface="+mn-lt"/>
              <a:cs typeface="Segoe UI" panose="020B0502040204020203" pitchFamily="34" charset="0"/>
            </a:rPr>
            <a:t>$16T+ tokenized assets by 2030</a:t>
          </a:r>
          <a:endParaRPr lang="en-US" sz="2000" b="1" dirty="0">
            <a:latin typeface="+mn-lt"/>
            <a:cs typeface="Segoe UI" panose="020B0502040204020203" pitchFamily="34" charset="0"/>
          </a:endParaRPr>
        </a:p>
      </dgm:t>
    </dgm:pt>
    <dgm:pt modelId="{12FA43E5-FCC9-49CD-BE9F-C9DDFEFB05BA}" type="parTrans" cxnId="{FDF95024-1065-4080-9AE8-504FDC04D0E8}">
      <dgm:prSet/>
      <dgm:spPr/>
      <dgm:t>
        <a:bodyPr/>
        <a:lstStyle/>
        <a:p>
          <a:endParaRPr lang="en-US"/>
        </a:p>
      </dgm:t>
    </dgm:pt>
    <dgm:pt modelId="{C70D9DC1-6BC9-496C-8BB4-C627C306966E}" type="sibTrans" cxnId="{FDF95024-1065-4080-9AE8-504FDC04D0E8}">
      <dgm:prSet/>
      <dgm:spPr/>
      <dgm:t>
        <a:bodyPr/>
        <a:lstStyle/>
        <a:p>
          <a:endParaRPr lang="en-US"/>
        </a:p>
      </dgm:t>
    </dgm:pt>
    <dgm:pt modelId="{577AEC2D-5526-4AD6-91E7-7C88F56B8543}">
      <dgm:prSet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0" baseline="0" dirty="0">
              <a:latin typeface="+mn-lt"/>
              <a:cs typeface="Segoe UI" panose="020B0502040204020203" pitchFamily="34" charset="0"/>
            </a:rPr>
            <a:t> </a:t>
          </a:r>
          <a:r>
            <a:rPr lang="en-US" sz="2000" b="1" baseline="0" dirty="0">
              <a:latin typeface="+mn-lt"/>
              <a:cs typeface="Segoe UI" panose="020B0502040204020203" pitchFamily="34" charset="0"/>
            </a:rPr>
            <a:t>$22B+ domain market</a:t>
          </a:r>
          <a:endParaRPr lang="en-US" sz="2000" b="1" dirty="0">
            <a:latin typeface="+mn-lt"/>
          </a:endParaRPr>
        </a:p>
      </dgm:t>
    </dgm:pt>
    <dgm:pt modelId="{DCD70E90-8BCA-4E8C-9B5E-7B3472F521D7}" type="parTrans" cxnId="{C7A628B9-AD0C-42D2-96D8-D19729CA3468}">
      <dgm:prSet/>
      <dgm:spPr/>
      <dgm:t>
        <a:bodyPr/>
        <a:lstStyle/>
        <a:p>
          <a:endParaRPr lang="en-US"/>
        </a:p>
      </dgm:t>
    </dgm:pt>
    <dgm:pt modelId="{ED24C6B6-FA28-4835-B9EC-45BB01242B1A}" type="sibTrans" cxnId="{C7A628B9-AD0C-42D2-96D8-D19729CA3468}">
      <dgm:prSet/>
      <dgm:spPr/>
      <dgm:t>
        <a:bodyPr/>
        <a:lstStyle/>
        <a:p>
          <a:endParaRPr lang="en-US"/>
        </a:p>
      </dgm:t>
    </dgm:pt>
    <dgm:pt modelId="{87C962E5-AC6F-47BF-A18B-10CA9BB6E044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effectLst/>
              <a:latin typeface="Aptos" panose="020B0004020202020204" pitchFamily="34" charset="0"/>
            </a:rPr>
            <a:t> </a:t>
          </a:r>
          <a:r>
            <a:rPr lang="en-US" sz="2000" b="1" baseline="0" dirty="0">
              <a:latin typeface="+mn-lt"/>
              <a:cs typeface="Segoe UI" panose="020B0502040204020203" pitchFamily="34" charset="0"/>
            </a:rPr>
            <a:t>$400B+ AI industry (2027)</a:t>
          </a:r>
        </a:p>
      </dgm:t>
    </dgm:pt>
    <dgm:pt modelId="{5D0C53D8-43F0-400B-A128-ACA48815FE2C}" type="parTrans" cxnId="{321F5E01-075C-4A6B-83FA-E0F7E262B065}">
      <dgm:prSet/>
      <dgm:spPr/>
      <dgm:t>
        <a:bodyPr/>
        <a:lstStyle/>
        <a:p>
          <a:endParaRPr lang="en-US"/>
        </a:p>
      </dgm:t>
    </dgm:pt>
    <dgm:pt modelId="{D2F1F976-DCB1-4D4A-8C90-C64DA7DF0F79}" type="sibTrans" cxnId="{321F5E01-075C-4A6B-83FA-E0F7E262B065}">
      <dgm:prSet/>
      <dgm:spPr/>
      <dgm:t>
        <a:bodyPr/>
        <a:lstStyle/>
        <a:p>
          <a:endParaRPr lang="en-US"/>
        </a:p>
      </dgm:t>
    </dgm:pt>
    <dgm:pt modelId="{B6E7247A-DFA3-49AC-A354-43EAAD811FCD}" type="pres">
      <dgm:prSet presAssocID="{AB998D9C-BC30-4A64-98B8-DE314F305FD5}" presName="linear" presStyleCnt="0">
        <dgm:presLayoutVars>
          <dgm:animLvl val="lvl"/>
          <dgm:resizeHandles val="exact"/>
        </dgm:presLayoutVars>
      </dgm:prSet>
      <dgm:spPr/>
    </dgm:pt>
    <dgm:pt modelId="{A58EF7A5-2A09-4A96-90DC-4AF403BABA77}" type="pres">
      <dgm:prSet presAssocID="{A3BDF409-7183-4864-834E-9AA674715DA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F2AF20D-66CD-44CD-B496-97C41E92FAEE}" type="pres">
      <dgm:prSet presAssocID="{355BE19B-82B9-489F-8066-3E183E8DC29B}" presName="spacer" presStyleCnt="0"/>
      <dgm:spPr/>
    </dgm:pt>
    <dgm:pt modelId="{D60F81FF-81E9-4A3D-AD60-4A33266BD7A1}" type="pres">
      <dgm:prSet presAssocID="{87C962E5-AC6F-47BF-A18B-10CA9BB6E0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9DA4DC3-D5E5-474F-82B8-9718DAA420FB}" type="pres">
      <dgm:prSet presAssocID="{D2F1F976-DCB1-4D4A-8C90-C64DA7DF0F79}" presName="spacer" presStyleCnt="0"/>
      <dgm:spPr/>
    </dgm:pt>
    <dgm:pt modelId="{5BE57D09-B50A-48B8-ADDB-A6916EAF80AF}" type="pres">
      <dgm:prSet presAssocID="{577AEC2D-5526-4AD6-91E7-7C88F56B85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022DE74-6123-4858-AE19-F2EB66AE8D3B}" type="pres">
      <dgm:prSet presAssocID="{ED24C6B6-FA28-4835-B9EC-45BB01242B1A}" presName="spacer" presStyleCnt="0"/>
      <dgm:spPr/>
    </dgm:pt>
    <dgm:pt modelId="{4CC5ACF2-E141-45DD-A174-18D628E6EEB6}" type="pres">
      <dgm:prSet presAssocID="{732052D6-439F-497D-8D99-58E5E7BDE05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286E80-5902-4966-A7F6-35C1AB263647}" type="pres">
      <dgm:prSet presAssocID="{299A8BEB-D1D3-48F5-A909-6D91E9466932}" presName="spacer" presStyleCnt="0"/>
      <dgm:spPr/>
    </dgm:pt>
    <dgm:pt modelId="{66DF19F6-D574-47A0-B0B1-32A691B8DB5A}" type="pres">
      <dgm:prSet presAssocID="{E01BA9BD-98B2-46BA-AFE8-D0381A6A2F4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21F5E01-075C-4A6B-83FA-E0F7E262B065}" srcId="{AB998D9C-BC30-4A64-98B8-DE314F305FD5}" destId="{87C962E5-AC6F-47BF-A18B-10CA9BB6E044}" srcOrd="1" destOrd="0" parTransId="{5D0C53D8-43F0-400B-A128-ACA48815FE2C}" sibTransId="{D2F1F976-DCB1-4D4A-8C90-C64DA7DF0F79}"/>
    <dgm:cxn modelId="{FDF95024-1065-4080-9AE8-504FDC04D0E8}" srcId="{AB998D9C-BC30-4A64-98B8-DE314F305FD5}" destId="{E01BA9BD-98B2-46BA-AFE8-D0381A6A2F45}" srcOrd="4" destOrd="0" parTransId="{12FA43E5-FCC9-49CD-BE9F-C9DDFEFB05BA}" sibTransId="{C70D9DC1-6BC9-496C-8BB4-C627C306966E}"/>
    <dgm:cxn modelId="{DC281A3D-8728-4F59-8515-F4718F683E44}" srcId="{AB998D9C-BC30-4A64-98B8-DE314F305FD5}" destId="{A3BDF409-7183-4864-834E-9AA674715DA1}" srcOrd="0" destOrd="0" parTransId="{B4887333-E640-42D7-AB6A-2A8E9CE0ED03}" sibTransId="{355BE19B-82B9-489F-8066-3E183E8DC29B}"/>
    <dgm:cxn modelId="{9EE42F5C-97EC-41F2-8ED5-DB4BF6D43660}" type="presOf" srcId="{577AEC2D-5526-4AD6-91E7-7C88F56B8543}" destId="{5BE57D09-B50A-48B8-ADDB-A6916EAF80AF}" srcOrd="0" destOrd="0" presId="urn:microsoft.com/office/officeart/2005/8/layout/vList2"/>
    <dgm:cxn modelId="{339B3D6A-CFFE-4227-BD98-4EFD3E9B677F}" type="presOf" srcId="{E01BA9BD-98B2-46BA-AFE8-D0381A6A2F45}" destId="{66DF19F6-D574-47A0-B0B1-32A691B8DB5A}" srcOrd="0" destOrd="0" presId="urn:microsoft.com/office/officeart/2005/8/layout/vList2"/>
    <dgm:cxn modelId="{2006CF6D-00B1-4AE6-AEED-E38755A9571B}" srcId="{AB998D9C-BC30-4A64-98B8-DE314F305FD5}" destId="{732052D6-439F-497D-8D99-58E5E7BDE05D}" srcOrd="3" destOrd="0" parTransId="{61AEC885-E93E-49CB-88CB-8F74AD676178}" sibTransId="{299A8BEB-D1D3-48F5-A909-6D91E9466932}"/>
    <dgm:cxn modelId="{95BB1F51-6D9F-4FCF-B9A7-755635CF6BEA}" type="presOf" srcId="{AB998D9C-BC30-4A64-98B8-DE314F305FD5}" destId="{B6E7247A-DFA3-49AC-A354-43EAAD811FCD}" srcOrd="0" destOrd="0" presId="urn:microsoft.com/office/officeart/2005/8/layout/vList2"/>
    <dgm:cxn modelId="{C0ACD29E-B2A2-4D48-8829-D363DCD6C077}" type="presOf" srcId="{87C962E5-AC6F-47BF-A18B-10CA9BB6E044}" destId="{D60F81FF-81E9-4A3D-AD60-4A33266BD7A1}" srcOrd="0" destOrd="0" presId="urn:microsoft.com/office/officeart/2005/8/layout/vList2"/>
    <dgm:cxn modelId="{AB78CBB1-0892-4ED4-B750-B82EE913C2CC}" type="presOf" srcId="{A3BDF409-7183-4864-834E-9AA674715DA1}" destId="{A58EF7A5-2A09-4A96-90DC-4AF403BABA77}" srcOrd="0" destOrd="0" presId="urn:microsoft.com/office/officeart/2005/8/layout/vList2"/>
    <dgm:cxn modelId="{C7A628B9-AD0C-42D2-96D8-D19729CA3468}" srcId="{AB998D9C-BC30-4A64-98B8-DE314F305FD5}" destId="{577AEC2D-5526-4AD6-91E7-7C88F56B8543}" srcOrd="2" destOrd="0" parTransId="{DCD70E90-8BCA-4E8C-9B5E-7B3472F521D7}" sibTransId="{ED24C6B6-FA28-4835-B9EC-45BB01242B1A}"/>
    <dgm:cxn modelId="{07864AFE-0661-41B4-9C3C-1A2C7221E63C}" type="presOf" srcId="{732052D6-439F-497D-8D99-58E5E7BDE05D}" destId="{4CC5ACF2-E141-45DD-A174-18D628E6EEB6}" srcOrd="0" destOrd="0" presId="urn:microsoft.com/office/officeart/2005/8/layout/vList2"/>
    <dgm:cxn modelId="{95CEBE49-9E90-4BE5-A91A-1D53EDFE5B3C}" type="presParOf" srcId="{B6E7247A-DFA3-49AC-A354-43EAAD811FCD}" destId="{A58EF7A5-2A09-4A96-90DC-4AF403BABA77}" srcOrd="0" destOrd="0" presId="urn:microsoft.com/office/officeart/2005/8/layout/vList2"/>
    <dgm:cxn modelId="{14936AA4-7005-4BBD-81CA-46A9FC2EA919}" type="presParOf" srcId="{B6E7247A-DFA3-49AC-A354-43EAAD811FCD}" destId="{5F2AF20D-66CD-44CD-B496-97C41E92FAEE}" srcOrd="1" destOrd="0" presId="urn:microsoft.com/office/officeart/2005/8/layout/vList2"/>
    <dgm:cxn modelId="{E09562D4-6336-425B-9B81-57C344A1BF6A}" type="presParOf" srcId="{B6E7247A-DFA3-49AC-A354-43EAAD811FCD}" destId="{D60F81FF-81E9-4A3D-AD60-4A33266BD7A1}" srcOrd="2" destOrd="0" presId="urn:microsoft.com/office/officeart/2005/8/layout/vList2"/>
    <dgm:cxn modelId="{C5359A2E-3949-4263-9087-FB4015DC4C01}" type="presParOf" srcId="{B6E7247A-DFA3-49AC-A354-43EAAD811FCD}" destId="{49DA4DC3-D5E5-474F-82B8-9718DAA420FB}" srcOrd="3" destOrd="0" presId="urn:microsoft.com/office/officeart/2005/8/layout/vList2"/>
    <dgm:cxn modelId="{5EC436DD-517B-4312-B1AA-8EDF9CAF946D}" type="presParOf" srcId="{B6E7247A-DFA3-49AC-A354-43EAAD811FCD}" destId="{5BE57D09-B50A-48B8-ADDB-A6916EAF80AF}" srcOrd="4" destOrd="0" presId="urn:microsoft.com/office/officeart/2005/8/layout/vList2"/>
    <dgm:cxn modelId="{A7A5A015-0261-41DF-8F64-C9101AE81173}" type="presParOf" srcId="{B6E7247A-DFA3-49AC-A354-43EAAD811FCD}" destId="{1022DE74-6123-4858-AE19-F2EB66AE8D3B}" srcOrd="5" destOrd="0" presId="urn:microsoft.com/office/officeart/2005/8/layout/vList2"/>
    <dgm:cxn modelId="{22F6F0E4-C7C3-4867-8F7F-4A3D46D9687B}" type="presParOf" srcId="{B6E7247A-DFA3-49AC-A354-43EAAD811FCD}" destId="{4CC5ACF2-E141-45DD-A174-18D628E6EEB6}" srcOrd="6" destOrd="0" presId="urn:microsoft.com/office/officeart/2005/8/layout/vList2"/>
    <dgm:cxn modelId="{B5CD64ED-C531-4C8E-A1B2-F4A2F4C67529}" type="presParOf" srcId="{B6E7247A-DFA3-49AC-A354-43EAAD811FCD}" destId="{0F286E80-5902-4966-A7F6-35C1AB263647}" srcOrd="7" destOrd="0" presId="urn:microsoft.com/office/officeart/2005/8/layout/vList2"/>
    <dgm:cxn modelId="{B64EB5A3-A266-4AD4-9A21-435674B06A6C}" type="presParOf" srcId="{B6E7247A-DFA3-49AC-A354-43EAAD811FCD}" destId="{66DF19F6-D574-47A0-B0B1-32A691B8DB5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8D161-A058-4719-A843-B3F84A79959C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B88AD8-1AC1-4198-BD54-5CE96738B9B6}">
      <dgm:prSet custT="1"/>
      <dgm:spPr>
        <a:solidFill>
          <a:schemeClr val="bg1">
            <a:alpha val="90000"/>
          </a:schemeClr>
        </a:solidFill>
        <a:ln>
          <a:solidFill>
            <a:srgbClr val="FFC000">
              <a:alpha val="90000"/>
            </a:srgbClr>
          </a:solidFill>
        </a:ln>
      </dgm:spPr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Protocol Layer: Smart contracts for NFTs</a:t>
          </a:r>
          <a:endParaRPr lang="en-US" sz="2000" b="0" dirty="0">
            <a:solidFill>
              <a:schemeClr val="tx1"/>
            </a:solidFill>
            <a:latin typeface="+mn-lt"/>
          </a:endParaRPr>
        </a:p>
      </dgm:t>
    </dgm:pt>
    <dgm:pt modelId="{DF545207-B3E2-4835-8D1E-A12373600693}" type="parTrans" cxnId="{61126C18-278D-41AD-BEE6-848CD459B445}">
      <dgm:prSet/>
      <dgm:spPr/>
      <dgm:t>
        <a:bodyPr/>
        <a:lstStyle/>
        <a:p>
          <a:endParaRPr lang="en-US"/>
        </a:p>
      </dgm:t>
    </dgm:pt>
    <dgm:pt modelId="{9880FA16-A5ED-48FE-92BB-BF5C6775E742}" type="sibTrans" cxnId="{61126C18-278D-41AD-BEE6-848CD459B445}">
      <dgm:prSet phldrT="1" phldr="0"/>
      <dgm:spPr>
        <a:solidFill>
          <a:schemeClr val="bg1"/>
        </a:solidFill>
        <a:ln>
          <a:solidFill>
            <a:srgbClr val="FF9900"/>
          </a:solidFill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7530AA5-321C-4483-819C-0D21EA984F43}">
      <dgm:prSet custT="1"/>
      <dgm:spPr>
        <a:gradFill rotWithShape="0"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97000">
              <a:srgbClr val="FF6600"/>
            </a:gs>
          </a:gsLst>
          <a:lin ang="5400000" scaled="0"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AI Layer: ChainGPT Agents for valuation + proposals</a:t>
          </a:r>
          <a:endParaRPr lang="en-US" sz="2000" b="0" dirty="0">
            <a:solidFill>
              <a:schemeClr val="tx1"/>
            </a:solidFill>
            <a:latin typeface="+mn-lt"/>
          </a:endParaRPr>
        </a:p>
      </dgm:t>
    </dgm:pt>
    <dgm:pt modelId="{ABD01329-86B5-49F5-916F-FB02F4CDB839}" type="parTrans" cxnId="{08B91AF1-B4D8-4489-A16A-3070E779750D}">
      <dgm:prSet/>
      <dgm:spPr/>
      <dgm:t>
        <a:bodyPr/>
        <a:lstStyle/>
        <a:p>
          <a:endParaRPr lang="en-US"/>
        </a:p>
      </dgm:t>
    </dgm:pt>
    <dgm:pt modelId="{88FC313D-286E-4ABA-9519-5D884871B3EA}" type="sibTrans" cxnId="{08B91AF1-B4D8-4489-A16A-3070E779750D}">
      <dgm:prSet phldrT="2" phldr="0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737F331A-0B29-42CC-9430-5A1D36686AC0}">
      <dgm:prSet custT="1"/>
      <dgm:spPr>
        <a:gradFill rotWithShape="0"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97000">
              <a:srgbClr val="FF6600"/>
            </a:gs>
          </a:gsLst>
          <a:lin ang="5400000" scaled="0"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Community Layer: Token-gated access + voting</a:t>
          </a:r>
          <a:endParaRPr lang="en-US" sz="2000" b="0" dirty="0">
            <a:solidFill>
              <a:schemeClr val="tx1"/>
            </a:solidFill>
            <a:latin typeface="+mn-lt"/>
          </a:endParaRPr>
        </a:p>
      </dgm:t>
    </dgm:pt>
    <dgm:pt modelId="{EFB9DDDA-5F3E-44C4-B95A-F72FB570296E}" type="parTrans" cxnId="{EDC8904B-B032-4B6D-8D9A-9C6EA1FB5DE1}">
      <dgm:prSet/>
      <dgm:spPr/>
      <dgm:t>
        <a:bodyPr/>
        <a:lstStyle/>
        <a:p>
          <a:endParaRPr lang="en-US"/>
        </a:p>
      </dgm:t>
    </dgm:pt>
    <dgm:pt modelId="{0816DE5A-1AD8-4158-8631-6227AF021FF8}" type="sibTrans" cxnId="{EDC8904B-B032-4B6D-8D9A-9C6EA1FB5DE1}">
      <dgm:prSet phldrT="3" phldr="0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D41563C4-D1F8-496B-920C-E1DA93A49806}">
      <dgm:prSet custT="1"/>
      <dgm:spPr>
        <a:solidFill>
          <a:schemeClr val="bg1">
            <a:alpha val="90000"/>
          </a:schemeClr>
        </a:solidFill>
        <a:ln>
          <a:solidFill>
            <a:srgbClr val="FFC000">
              <a:alpha val="90000"/>
            </a:srgbClr>
          </a:solidFill>
        </a:ln>
      </dgm:spPr>
      <dgm:t>
        <a:bodyPr/>
        <a:lstStyle/>
        <a:p>
          <a:pPr algn="ctr">
            <a:buSzPts val="1000"/>
            <a:buFont typeface="Symbol" panose="05050102010706020507" pitchFamily="18" charset="2"/>
            <a:buChar char=""/>
          </a:pPr>
          <a:r>
            <a:rPr lang="en-US" sz="2000" b="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Application Layer: Dashboard with AI insights &amp; governance portal</a:t>
          </a:r>
        </a:p>
      </dgm:t>
    </dgm:pt>
    <dgm:pt modelId="{8A8198DB-FF4A-4CA3-9BC3-EA645814DFF1}" type="parTrans" cxnId="{2A50F95D-7F77-4F32-866C-DB706FDD30C3}">
      <dgm:prSet/>
      <dgm:spPr/>
      <dgm:t>
        <a:bodyPr/>
        <a:lstStyle/>
        <a:p>
          <a:endParaRPr lang="en-US"/>
        </a:p>
      </dgm:t>
    </dgm:pt>
    <dgm:pt modelId="{822AD780-9758-4E79-900E-BD855F8B5285}" type="sibTrans" cxnId="{2A50F95D-7F77-4F32-866C-DB706FDD30C3}">
      <dgm:prSet phldrT="4" phldr="0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348D8170-46AF-4578-850F-C4DE68033EA2}" type="pres">
      <dgm:prSet presAssocID="{F9C8D161-A058-4719-A843-B3F84A79959C}" presName="linearFlow" presStyleCnt="0">
        <dgm:presLayoutVars>
          <dgm:dir/>
          <dgm:animLvl val="lvl"/>
          <dgm:resizeHandles val="exact"/>
        </dgm:presLayoutVars>
      </dgm:prSet>
      <dgm:spPr/>
    </dgm:pt>
    <dgm:pt modelId="{94C5CADB-A892-4F37-AAA9-C1B1F9C00D45}" type="pres">
      <dgm:prSet presAssocID="{8AB88AD8-1AC1-4198-BD54-5CE96738B9B6}" presName="compositeNode" presStyleCnt="0"/>
      <dgm:spPr/>
    </dgm:pt>
    <dgm:pt modelId="{EDC6DBF0-8444-4147-8368-010E9B494D80}" type="pres">
      <dgm:prSet presAssocID="{8AB88AD8-1AC1-4198-BD54-5CE96738B9B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92BDB64-2934-441F-B8F8-FEE508F80DA0}" type="pres">
      <dgm:prSet presAssocID="{8AB88AD8-1AC1-4198-BD54-5CE96738B9B6}" presName="parSh" presStyleCnt="0"/>
      <dgm:spPr/>
    </dgm:pt>
    <dgm:pt modelId="{FE8FE548-AF30-4B0A-891D-F1A49EDF79BA}" type="pres">
      <dgm:prSet presAssocID="{8AB88AD8-1AC1-4198-BD54-5CE96738B9B6}" presName="lineNode" presStyleLbl="alignAccFollowNode1" presStyleIdx="0" presStyleCnt="12"/>
      <dgm:spPr/>
    </dgm:pt>
    <dgm:pt modelId="{F200EB5F-5DE5-4919-A4AA-2837A832760A}" type="pres">
      <dgm:prSet presAssocID="{8AB88AD8-1AC1-4198-BD54-5CE96738B9B6}" presName="lineArrowNode" presStyleLbl="alignAccFollowNode1" presStyleIdx="1" presStyleCnt="12"/>
      <dgm:spPr/>
    </dgm:pt>
    <dgm:pt modelId="{9B505485-421C-43DD-B272-9D995F878C0E}" type="pres">
      <dgm:prSet presAssocID="{9880FA16-A5ED-48FE-92BB-BF5C6775E742}" presName="sibTransNodeCircle" presStyleLbl="alignNode1" presStyleIdx="0" presStyleCnt="4" custLinFactNeighborX="-2403" custLinFactNeighborY="-53856">
        <dgm:presLayoutVars>
          <dgm:chMax val="0"/>
          <dgm:bulletEnabled/>
        </dgm:presLayoutVars>
      </dgm:prSet>
      <dgm:spPr/>
    </dgm:pt>
    <dgm:pt modelId="{355F3B54-18BF-44B8-9462-1EE50D2B5435}" type="pres">
      <dgm:prSet presAssocID="{9880FA16-A5ED-48FE-92BB-BF5C6775E742}" presName="spacerBetweenCircleAndCallout" presStyleCnt="0">
        <dgm:presLayoutVars/>
      </dgm:prSet>
      <dgm:spPr/>
    </dgm:pt>
    <dgm:pt modelId="{1D67A495-8009-4E80-BF3C-D9E0244F96C7}" type="pres">
      <dgm:prSet presAssocID="{8AB88AD8-1AC1-4198-BD54-5CE96738B9B6}" presName="nodeText" presStyleLbl="alignAccFollowNode1" presStyleIdx="2" presStyleCnt="12" custScaleY="102512" custLinFactNeighborX="-426" custLinFactNeighborY="-13503">
        <dgm:presLayoutVars>
          <dgm:bulletEnabled val="1"/>
        </dgm:presLayoutVars>
      </dgm:prSet>
      <dgm:spPr/>
    </dgm:pt>
    <dgm:pt modelId="{BB17F995-573A-46DE-AF5C-DF0A020C0F69}" type="pres">
      <dgm:prSet presAssocID="{9880FA16-A5ED-48FE-92BB-BF5C6775E742}" presName="sibTransComposite" presStyleCnt="0"/>
      <dgm:spPr/>
    </dgm:pt>
    <dgm:pt modelId="{34D4B4C0-5DF2-44DE-9FA8-B9170941E56F}" type="pres">
      <dgm:prSet presAssocID="{F7530AA5-321C-4483-819C-0D21EA984F43}" presName="compositeNode" presStyleCnt="0"/>
      <dgm:spPr/>
    </dgm:pt>
    <dgm:pt modelId="{9B0890B1-920B-4A53-819F-58CB98DD6DBB}" type="pres">
      <dgm:prSet presAssocID="{F7530AA5-321C-4483-819C-0D21EA984F4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46BAF3A-0D98-420D-BD63-EAEE491BBB12}" type="pres">
      <dgm:prSet presAssocID="{F7530AA5-321C-4483-819C-0D21EA984F43}" presName="parSh" presStyleCnt="0"/>
      <dgm:spPr/>
    </dgm:pt>
    <dgm:pt modelId="{D929A755-6EDE-4223-A8EC-DFA9D3E59905}" type="pres">
      <dgm:prSet presAssocID="{F7530AA5-321C-4483-819C-0D21EA984F43}" presName="lineNode" presStyleLbl="alignAccFollowNode1" presStyleIdx="3" presStyleCnt="12"/>
      <dgm:spPr/>
    </dgm:pt>
    <dgm:pt modelId="{A4B9FFBE-BB5C-4028-9DAE-F1A76117FE21}" type="pres">
      <dgm:prSet presAssocID="{F7530AA5-321C-4483-819C-0D21EA984F43}" presName="lineArrowNode" presStyleLbl="alignAccFollowNode1" presStyleIdx="4" presStyleCnt="12"/>
      <dgm:spPr/>
    </dgm:pt>
    <dgm:pt modelId="{834D1755-0612-494F-9AF8-2A014420C7F7}" type="pres">
      <dgm:prSet presAssocID="{88FC313D-286E-4ABA-9519-5D884871B3EA}" presName="sibTransNodeCircle" presStyleLbl="alignNode1" presStyleIdx="1" presStyleCnt="4" custLinFactNeighborX="-2404" custLinFactNeighborY="-53891">
        <dgm:presLayoutVars>
          <dgm:chMax val="0"/>
          <dgm:bulletEnabled/>
        </dgm:presLayoutVars>
      </dgm:prSet>
      <dgm:spPr/>
    </dgm:pt>
    <dgm:pt modelId="{7654BC4E-3F59-40FF-A75A-98897DA05ACA}" type="pres">
      <dgm:prSet presAssocID="{88FC313D-286E-4ABA-9519-5D884871B3EA}" presName="spacerBetweenCircleAndCallout" presStyleCnt="0">
        <dgm:presLayoutVars/>
      </dgm:prSet>
      <dgm:spPr/>
    </dgm:pt>
    <dgm:pt modelId="{4C3467E8-71F6-4E81-84C9-67CCFFB68F1C}" type="pres">
      <dgm:prSet presAssocID="{F7530AA5-321C-4483-819C-0D21EA984F43}" presName="nodeText" presStyleLbl="alignAccFollowNode1" presStyleIdx="5" presStyleCnt="12" custScaleX="99878" custScaleY="100000" custLinFactNeighborX="-1045" custLinFactNeighborY="-12460">
        <dgm:presLayoutVars>
          <dgm:bulletEnabled val="1"/>
        </dgm:presLayoutVars>
      </dgm:prSet>
      <dgm:spPr/>
    </dgm:pt>
    <dgm:pt modelId="{461FE42B-C7AE-419A-85F2-356221E8923E}" type="pres">
      <dgm:prSet presAssocID="{88FC313D-286E-4ABA-9519-5D884871B3EA}" presName="sibTransComposite" presStyleCnt="0"/>
      <dgm:spPr/>
    </dgm:pt>
    <dgm:pt modelId="{E38ADF54-E902-4E76-8124-DFF579B8D90D}" type="pres">
      <dgm:prSet presAssocID="{737F331A-0B29-42CC-9430-5A1D36686AC0}" presName="compositeNode" presStyleCnt="0"/>
      <dgm:spPr/>
    </dgm:pt>
    <dgm:pt modelId="{59F8F065-4B70-4250-9A31-D1AE57C3B045}" type="pres">
      <dgm:prSet presAssocID="{737F331A-0B29-42CC-9430-5A1D36686AC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CF4B9EE-FE6E-492D-ABEB-06EAC593B28F}" type="pres">
      <dgm:prSet presAssocID="{737F331A-0B29-42CC-9430-5A1D36686AC0}" presName="parSh" presStyleCnt="0"/>
      <dgm:spPr/>
    </dgm:pt>
    <dgm:pt modelId="{179E3AF7-9352-4D93-86C0-25415B44C2A1}" type="pres">
      <dgm:prSet presAssocID="{737F331A-0B29-42CC-9430-5A1D36686AC0}" presName="lineNode" presStyleLbl="alignAccFollowNode1" presStyleIdx="6" presStyleCnt="12"/>
      <dgm:spPr/>
    </dgm:pt>
    <dgm:pt modelId="{EEAB761E-6B61-4FAF-B736-C22CFE94A058}" type="pres">
      <dgm:prSet presAssocID="{737F331A-0B29-42CC-9430-5A1D36686AC0}" presName="lineArrowNode" presStyleLbl="alignAccFollowNode1" presStyleIdx="7" presStyleCnt="12"/>
      <dgm:spPr/>
    </dgm:pt>
    <dgm:pt modelId="{C65547E7-947D-4591-958B-6EF7166C5831}" type="pres">
      <dgm:prSet presAssocID="{0816DE5A-1AD8-4158-8631-6227AF021FF8}" presName="sibTransNodeCircle" presStyleLbl="alignNode1" presStyleIdx="2" presStyleCnt="4" custLinFactNeighborX="14424" custLinFactNeighborY="-53891">
        <dgm:presLayoutVars>
          <dgm:chMax val="0"/>
          <dgm:bulletEnabled/>
        </dgm:presLayoutVars>
      </dgm:prSet>
      <dgm:spPr/>
    </dgm:pt>
    <dgm:pt modelId="{99C49D5F-E991-4191-A962-AED7181817DC}" type="pres">
      <dgm:prSet presAssocID="{0816DE5A-1AD8-4158-8631-6227AF021FF8}" presName="spacerBetweenCircleAndCallout" presStyleCnt="0">
        <dgm:presLayoutVars/>
      </dgm:prSet>
      <dgm:spPr/>
    </dgm:pt>
    <dgm:pt modelId="{B174ADAF-61DC-4071-A851-D1B69A42AF40}" type="pres">
      <dgm:prSet presAssocID="{737F331A-0B29-42CC-9430-5A1D36686AC0}" presName="nodeText" presStyleLbl="alignAccFollowNode1" presStyleIdx="8" presStyleCnt="12" custScaleX="103366" custScaleY="100000" custLinFactNeighborX="841" custLinFactNeighborY="-13044">
        <dgm:presLayoutVars>
          <dgm:bulletEnabled val="1"/>
        </dgm:presLayoutVars>
      </dgm:prSet>
      <dgm:spPr/>
    </dgm:pt>
    <dgm:pt modelId="{0B472203-9196-425B-91CE-8839687D7A24}" type="pres">
      <dgm:prSet presAssocID="{0816DE5A-1AD8-4158-8631-6227AF021FF8}" presName="sibTransComposite" presStyleCnt="0"/>
      <dgm:spPr/>
    </dgm:pt>
    <dgm:pt modelId="{413399B1-A260-43C9-A8D4-12CB8C64C699}" type="pres">
      <dgm:prSet presAssocID="{D41563C4-D1F8-496B-920C-E1DA93A49806}" presName="compositeNode" presStyleCnt="0"/>
      <dgm:spPr/>
    </dgm:pt>
    <dgm:pt modelId="{218F11E9-2314-45BF-BED6-CD0325EE7354}" type="pres">
      <dgm:prSet presAssocID="{D41563C4-D1F8-496B-920C-E1DA93A4980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F71ED4-6DDE-4319-BFE7-0E46FB274008}" type="pres">
      <dgm:prSet presAssocID="{D41563C4-D1F8-496B-920C-E1DA93A49806}" presName="parSh" presStyleCnt="0"/>
      <dgm:spPr/>
    </dgm:pt>
    <dgm:pt modelId="{9F443A9A-185B-496B-B990-D96AD58147F9}" type="pres">
      <dgm:prSet presAssocID="{D41563C4-D1F8-496B-920C-E1DA93A49806}" presName="lineNode" presStyleLbl="alignAccFollowNode1" presStyleIdx="9" presStyleCnt="12"/>
      <dgm:spPr/>
    </dgm:pt>
    <dgm:pt modelId="{A5ABAB02-EB35-491E-8A6A-1D5C9A358537}" type="pres">
      <dgm:prSet presAssocID="{D41563C4-D1F8-496B-920C-E1DA93A49806}" presName="lineArrowNode" presStyleLbl="alignAccFollowNode1" presStyleIdx="10" presStyleCnt="12"/>
      <dgm:spPr/>
    </dgm:pt>
    <dgm:pt modelId="{F81670A6-A24C-4632-BFAB-616411876EFF}" type="pres">
      <dgm:prSet presAssocID="{822AD780-9758-4E79-900E-BD855F8B5285}" presName="sibTransNodeCircle" presStyleLbl="alignNode1" presStyleIdx="3" presStyleCnt="4" custLinFactNeighborX="-4809" custLinFactNeighborY="-52655">
        <dgm:presLayoutVars>
          <dgm:chMax val="0"/>
          <dgm:bulletEnabled/>
        </dgm:presLayoutVars>
      </dgm:prSet>
      <dgm:spPr/>
    </dgm:pt>
    <dgm:pt modelId="{A0A5D31C-CF5E-4CB0-BCF7-EEFF59557DE8}" type="pres">
      <dgm:prSet presAssocID="{822AD780-9758-4E79-900E-BD855F8B5285}" presName="spacerBetweenCircleAndCallout" presStyleCnt="0">
        <dgm:presLayoutVars/>
      </dgm:prSet>
      <dgm:spPr/>
    </dgm:pt>
    <dgm:pt modelId="{087163FB-E404-4D4D-8032-C3079D6E2E13}" type="pres">
      <dgm:prSet presAssocID="{D41563C4-D1F8-496B-920C-E1DA93A49806}" presName="nodeText" presStyleLbl="alignAccFollowNode1" presStyleIdx="11" presStyleCnt="12" custLinFactNeighborX="862" custLinFactNeighborY="-13387">
        <dgm:presLayoutVars>
          <dgm:bulletEnabled val="1"/>
        </dgm:presLayoutVars>
      </dgm:prSet>
      <dgm:spPr/>
    </dgm:pt>
  </dgm:ptLst>
  <dgm:cxnLst>
    <dgm:cxn modelId="{61126C18-278D-41AD-BEE6-848CD459B445}" srcId="{F9C8D161-A058-4719-A843-B3F84A79959C}" destId="{8AB88AD8-1AC1-4198-BD54-5CE96738B9B6}" srcOrd="0" destOrd="0" parTransId="{DF545207-B3E2-4835-8D1E-A12373600693}" sibTransId="{9880FA16-A5ED-48FE-92BB-BF5C6775E742}"/>
    <dgm:cxn modelId="{4C10DD1A-072E-45BD-B68E-4EAFF41C0A96}" type="presOf" srcId="{F9C8D161-A058-4719-A843-B3F84A79959C}" destId="{348D8170-46AF-4578-850F-C4DE68033EA2}" srcOrd="0" destOrd="0" presId="urn:microsoft.com/office/officeart/2016/7/layout/LinearArrowProcessNumbered"/>
    <dgm:cxn modelId="{4DFE3A1B-D478-42EB-B68B-50A98B82247F}" type="presOf" srcId="{D41563C4-D1F8-496B-920C-E1DA93A49806}" destId="{087163FB-E404-4D4D-8032-C3079D6E2E13}" srcOrd="0" destOrd="0" presId="urn:microsoft.com/office/officeart/2016/7/layout/LinearArrowProcessNumbered"/>
    <dgm:cxn modelId="{43904C5D-3236-43C2-82D9-0CCC645A1F21}" type="presOf" srcId="{88FC313D-286E-4ABA-9519-5D884871B3EA}" destId="{834D1755-0612-494F-9AF8-2A014420C7F7}" srcOrd="0" destOrd="0" presId="urn:microsoft.com/office/officeart/2016/7/layout/LinearArrowProcessNumbered"/>
    <dgm:cxn modelId="{2A50F95D-7F77-4F32-866C-DB706FDD30C3}" srcId="{F9C8D161-A058-4719-A843-B3F84A79959C}" destId="{D41563C4-D1F8-496B-920C-E1DA93A49806}" srcOrd="3" destOrd="0" parTransId="{8A8198DB-FF4A-4CA3-9BC3-EA645814DFF1}" sibTransId="{822AD780-9758-4E79-900E-BD855F8B5285}"/>
    <dgm:cxn modelId="{DF550B66-60EE-4487-A1B8-4F57B06D44EB}" type="presOf" srcId="{9880FA16-A5ED-48FE-92BB-BF5C6775E742}" destId="{9B505485-421C-43DD-B272-9D995F878C0E}" srcOrd="0" destOrd="0" presId="urn:microsoft.com/office/officeart/2016/7/layout/LinearArrowProcessNumbered"/>
    <dgm:cxn modelId="{EDC8904B-B032-4B6D-8D9A-9C6EA1FB5DE1}" srcId="{F9C8D161-A058-4719-A843-B3F84A79959C}" destId="{737F331A-0B29-42CC-9430-5A1D36686AC0}" srcOrd="2" destOrd="0" parTransId="{EFB9DDDA-5F3E-44C4-B95A-F72FB570296E}" sibTransId="{0816DE5A-1AD8-4158-8631-6227AF021FF8}"/>
    <dgm:cxn modelId="{8AC3646F-ABD3-4F13-9092-B662245411D5}" type="presOf" srcId="{737F331A-0B29-42CC-9430-5A1D36686AC0}" destId="{B174ADAF-61DC-4071-A851-D1B69A42AF40}" srcOrd="0" destOrd="0" presId="urn:microsoft.com/office/officeart/2016/7/layout/LinearArrowProcessNumbered"/>
    <dgm:cxn modelId="{D48B1878-B98C-4677-8E10-4E912596E328}" type="presOf" srcId="{F7530AA5-321C-4483-819C-0D21EA984F43}" destId="{4C3467E8-71F6-4E81-84C9-67CCFFB68F1C}" srcOrd="0" destOrd="0" presId="urn:microsoft.com/office/officeart/2016/7/layout/LinearArrowProcessNumbered"/>
    <dgm:cxn modelId="{1794737D-9B73-4871-9749-2AA7E7138FE8}" type="presOf" srcId="{822AD780-9758-4E79-900E-BD855F8B5285}" destId="{F81670A6-A24C-4632-BFAB-616411876EFF}" srcOrd="0" destOrd="0" presId="urn:microsoft.com/office/officeart/2016/7/layout/LinearArrowProcessNumbered"/>
    <dgm:cxn modelId="{2F776FD7-E09E-45DA-B7F2-A15F538E8530}" type="presOf" srcId="{0816DE5A-1AD8-4158-8631-6227AF021FF8}" destId="{C65547E7-947D-4591-958B-6EF7166C5831}" srcOrd="0" destOrd="0" presId="urn:microsoft.com/office/officeart/2016/7/layout/LinearArrowProcessNumbered"/>
    <dgm:cxn modelId="{08B91AF1-B4D8-4489-A16A-3070E779750D}" srcId="{F9C8D161-A058-4719-A843-B3F84A79959C}" destId="{F7530AA5-321C-4483-819C-0D21EA984F43}" srcOrd="1" destOrd="0" parTransId="{ABD01329-86B5-49F5-916F-FB02F4CDB839}" sibTransId="{88FC313D-286E-4ABA-9519-5D884871B3EA}"/>
    <dgm:cxn modelId="{577EB7FC-2898-4507-B5C7-A4211D68E350}" type="presOf" srcId="{8AB88AD8-1AC1-4198-BD54-5CE96738B9B6}" destId="{1D67A495-8009-4E80-BF3C-D9E0244F96C7}" srcOrd="0" destOrd="0" presId="urn:microsoft.com/office/officeart/2016/7/layout/LinearArrowProcessNumbered"/>
    <dgm:cxn modelId="{B4BE7BE7-15D6-4358-8D8F-98BED7CAADA4}" type="presParOf" srcId="{348D8170-46AF-4578-850F-C4DE68033EA2}" destId="{94C5CADB-A892-4F37-AAA9-C1B1F9C00D45}" srcOrd="0" destOrd="0" presId="urn:microsoft.com/office/officeart/2016/7/layout/LinearArrowProcessNumbered"/>
    <dgm:cxn modelId="{43758D1C-48C0-44BF-84BD-636AEF12BBA8}" type="presParOf" srcId="{94C5CADB-A892-4F37-AAA9-C1B1F9C00D45}" destId="{EDC6DBF0-8444-4147-8368-010E9B494D80}" srcOrd="0" destOrd="0" presId="urn:microsoft.com/office/officeart/2016/7/layout/LinearArrowProcessNumbered"/>
    <dgm:cxn modelId="{10CD786B-9BE7-4431-AF62-51EBFFEE31BD}" type="presParOf" srcId="{94C5CADB-A892-4F37-AAA9-C1B1F9C00D45}" destId="{892BDB64-2934-441F-B8F8-FEE508F80DA0}" srcOrd="1" destOrd="0" presId="urn:microsoft.com/office/officeart/2016/7/layout/LinearArrowProcessNumbered"/>
    <dgm:cxn modelId="{72B410F2-2262-4EAC-B6D9-C582E28FBC71}" type="presParOf" srcId="{892BDB64-2934-441F-B8F8-FEE508F80DA0}" destId="{FE8FE548-AF30-4B0A-891D-F1A49EDF79BA}" srcOrd="0" destOrd="0" presId="urn:microsoft.com/office/officeart/2016/7/layout/LinearArrowProcessNumbered"/>
    <dgm:cxn modelId="{51D22276-7584-4686-A367-727900187E33}" type="presParOf" srcId="{892BDB64-2934-441F-B8F8-FEE508F80DA0}" destId="{F200EB5F-5DE5-4919-A4AA-2837A832760A}" srcOrd="1" destOrd="0" presId="urn:microsoft.com/office/officeart/2016/7/layout/LinearArrowProcessNumbered"/>
    <dgm:cxn modelId="{704937F6-1070-43A1-BE66-8DB35874FA9B}" type="presParOf" srcId="{892BDB64-2934-441F-B8F8-FEE508F80DA0}" destId="{9B505485-421C-43DD-B272-9D995F878C0E}" srcOrd="2" destOrd="0" presId="urn:microsoft.com/office/officeart/2016/7/layout/LinearArrowProcessNumbered"/>
    <dgm:cxn modelId="{A4EC9202-FF0E-494F-BF98-1B17253AC47A}" type="presParOf" srcId="{892BDB64-2934-441F-B8F8-FEE508F80DA0}" destId="{355F3B54-18BF-44B8-9462-1EE50D2B5435}" srcOrd="3" destOrd="0" presId="urn:microsoft.com/office/officeart/2016/7/layout/LinearArrowProcessNumbered"/>
    <dgm:cxn modelId="{23E398EE-10F6-4E1C-B1ED-12BBA9F299C8}" type="presParOf" srcId="{94C5CADB-A892-4F37-AAA9-C1B1F9C00D45}" destId="{1D67A495-8009-4E80-BF3C-D9E0244F96C7}" srcOrd="2" destOrd="0" presId="urn:microsoft.com/office/officeart/2016/7/layout/LinearArrowProcessNumbered"/>
    <dgm:cxn modelId="{E3A523B0-0334-4776-8046-7316A50C2846}" type="presParOf" srcId="{348D8170-46AF-4578-850F-C4DE68033EA2}" destId="{BB17F995-573A-46DE-AF5C-DF0A020C0F69}" srcOrd="1" destOrd="0" presId="urn:microsoft.com/office/officeart/2016/7/layout/LinearArrowProcessNumbered"/>
    <dgm:cxn modelId="{CD81ED85-FE6B-4348-8675-889371DF9ADE}" type="presParOf" srcId="{348D8170-46AF-4578-850F-C4DE68033EA2}" destId="{34D4B4C0-5DF2-44DE-9FA8-B9170941E56F}" srcOrd="2" destOrd="0" presId="urn:microsoft.com/office/officeart/2016/7/layout/LinearArrowProcessNumbered"/>
    <dgm:cxn modelId="{56A20ED9-4B4E-460A-B322-D6D2783014F8}" type="presParOf" srcId="{34D4B4C0-5DF2-44DE-9FA8-B9170941E56F}" destId="{9B0890B1-920B-4A53-819F-58CB98DD6DBB}" srcOrd="0" destOrd="0" presId="urn:microsoft.com/office/officeart/2016/7/layout/LinearArrowProcessNumbered"/>
    <dgm:cxn modelId="{517B5A8D-66ED-46A5-8EF6-B301E275F5F7}" type="presParOf" srcId="{34D4B4C0-5DF2-44DE-9FA8-B9170941E56F}" destId="{846BAF3A-0D98-420D-BD63-EAEE491BBB12}" srcOrd="1" destOrd="0" presId="urn:microsoft.com/office/officeart/2016/7/layout/LinearArrowProcessNumbered"/>
    <dgm:cxn modelId="{21BA37ED-5D29-44C8-A9F4-2537653B3310}" type="presParOf" srcId="{846BAF3A-0D98-420D-BD63-EAEE491BBB12}" destId="{D929A755-6EDE-4223-A8EC-DFA9D3E59905}" srcOrd="0" destOrd="0" presId="urn:microsoft.com/office/officeart/2016/7/layout/LinearArrowProcessNumbered"/>
    <dgm:cxn modelId="{DB09984B-9B05-4802-BED0-01076B813953}" type="presParOf" srcId="{846BAF3A-0D98-420D-BD63-EAEE491BBB12}" destId="{A4B9FFBE-BB5C-4028-9DAE-F1A76117FE21}" srcOrd="1" destOrd="0" presId="urn:microsoft.com/office/officeart/2016/7/layout/LinearArrowProcessNumbered"/>
    <dgm:cxn modelId="{57FF3363-3118-4F1A-9930-D6AC97E87892}" type="presParOf" srcId="{846BAF3A-0D98-420D-BD63-EAEE491BBB12}" destId="{834D1755-0612-494F-9AF8-2A014420C7F7}" srcOrd="2" destOrd="0" presId="urn:microsoft.com/office/officeart/2016/7/layout/LinearArrowProcessNumbered"/>
    <dgm:cxn modelId="{4AD7A87F-B354-42FA-A94B-3352A30F58C6}" type="presParOf" srcId="{846BAF3A-0D98-420D-BD63-EAEE491BBB12}" destId="{7654BC4E-3F59-40FF-A75A-98897DA05ACA}" srcOrd="3" destOrd="0" presId="urn:microsoft.com/office/officeart/2016/7/layout/LinearArrowProcessNumbered"/>
    <dgm:cxn modelId="{E443D866-8DAD-44E8-A9C9-5EAA31E5EC01}" type="presParOf" srcId="{34D4B4C0-5DF2-44DE-9FA8-B9170941E56F}" destId="{4C3467E8-71F6-4E81-84C9-67CCFFB68F1C}" srcOrd="2" destOrd="0" presId="urn:microsoft.com/office/officeart/2016/7/layout/LinearArrowProcessNumbered"/>
    <dgm:cxn modelId="{077508FF-00CA-428A-86E6-946F3391CA35}" type="presParOf" srcId="{348D8170-46AF-4578-850F-C4DE68033EA2}" destId="{461FE42B-C7AE-419A-85F2-356221E8923E}" srcOrd="3" destOrd="0" presId="urn:microsoft.com/office/officeart/2016/7/layout/LinearArrowProcessNumbered"/>
    <dgm:cxn modelId="{0E5C00BD-9B16-4B80-A475-2776EE6CC1B1}" type="presParOf" srcId="{348D8170-46AF-4578-850F-C4DE68033EA2}" destId="{E38ADF54-E902-4E76-8124-DFF579B8D90D}" srcOrd="4" destOrd="0" presId="urn:microsoft.com/office/officeart/2016/7/layout/LinearArrowProcessNumbered"/>
    <dgm:cxn modelId="{EAA130D6-5B17-404F-8627-3832386242F2}" type="presParOf" srcId="{E38ADF54-E902-4E76-8124-DFF579B8D90D}" destId="{59F8F065-4B70-4250-9A31-D1AE57C3B045}" srcOrd="0" destOrd="0" presId="urn:microsoft.com/office/officeart/2016/7/layout/LinearArrowProcessNumbered"/>
    <dgm:cxn modelId="{C64AEFCD-0421-4B4A-8C64-C7153814FD24}" type="presParOf" srcId="{E38ADF54-E902-4E76-8124-DFF579B8D90D}" destId="{FCF4B9EE-FE6E-492D-ABEB-06EAC593B28F}" srcOrd="1" destOrd="0" presId="urn:microsoft.com/office/officeart/2016/7/layout/LinearArrowProcessNumbered"/>
    <dgm:cxn modelId="{6CEBAEE4-7E25-48EA-A430-46964C0BBAE8}" type="presParOf" srcId="{FCF4B9EE-FE6E-492D-ABEB-06EAC593B28F}" destId="{179E3AF7-9352-4D93-86C0-25415B44C2A1}" srcOrd="0" destOrd="0" presId="urn:microsoft.com/office/officeart/2016/7/layout/LinearArrowProcessNumbered"/>
    <dgm:cxn modelId="{497F7780-DDEC-42D0-90E1-C55889C8BBBF}" type="presParOf" srcId="{FCF4B9EE-FE6E-492D-ABEB-06EAC593B28F}" destId="{EEAB761E-6B61-4FAF-B736-C22CFE94A058}" srcOrd="1" destOrd="0" presId="urn:microsoft.com/office/officeart/2016/7/layout/LinearArrowProcessNumbered"/>
    <dgm:cxn modelId="{A13753E4-8765-48B8-961C-18DF9B9F7CB9}" type="presParOf" srcId="{FCF4B9EE-FE6E-492D-ABEB-06EAC593B28F}" destId="{C65547E7-947D-4591-958B-6EF7166C5831}" srcOrd="2" destOrd="0" presId="urn:microsoft.com/office/officeart/2016/7/layout/LinearArrowProcessNumbered"/>
    <dgm:cxn modelId="{A9FB694C-552B-4D6E-87CB-6AE8669CB887}" type="presParOf" srcId="{FCF4B9EE-FE6E-492D-ABEB-06EAC593B28F}" destId="{99C49D5F-E991-4191-A962-AED7181817DC}" srcOrd="3" destOrd="0" presId="urn:microsoft.com/office/officeart/2016/7/layout/LinearArrowProcessNumbered"/>
    <dgm:cxn modelId="{8608755F-9FE5-4D19-906E-29E10A57375C}" type="presParOf" srcId="{E38ADF54-E902-4E76-8124-DFF579B8D90D}" destId="{B174ADAF-61DC-4071-A851-D1B69A42AF40}" srcOrd="2" destOrd="0" presId="urn:microsoft.com/office/officeart/2016/7/layout/LinearArrowProcessNumbered"/>
    <dgm:cxn modelId="{6ED122F6-5DD3-41EE-BB47-AD0B92A1D05D}" type="presParOf" srcId="{348D8170-46AF-4578-850F-C4DE68033EA2}" destId="{0B472203-9196-425B-91CE-8839687D7A24}" srcOrd="5" destOrd="0" presId="urn:microsoft.com/office/officeart/2016/7/layout/LinearArrowProcessNumbered"/>
    <dgm:cxn modelId="{23A2E183-7F68-4319-9975-91BC65FEC555}" type="presParOf" srcId="{348D8170-46AF-4578-850F-C4DE68033EA2}" destId="{413399B1-A260-43C9-A8D4-12CB8C64C699}" srcOrd="6" destOrd="0" presId="urn:microsoft.com/office/officeart/2016/7/layout/LinearArrowProcessNumbered"/>
    <dgm:cxn modelId="{89B05344-69EB-43CB-A951-42FABEC0ABA6}" type="presParOf" srcId="{413399B1-A260-43C9-A8D4-12CB8C64C699}" destId="{218F11E9-2314-45BF-BED6-CD0325EE7354}" srcOrd="0" destOrd="0" presId="urn:microsoft.com/office/officeart/2016/7/layout/LinearArrowProcessNumbered"/>
    <dgm:cxn modelId="{0ECFF395-CF87-413E-A8BB-27365CF5342B}" type="presParOf" srcId="{413399B1-A260-43C9-A8D4-12CB8C64C699}" destId="{37F71ED4-6DDE-4319-BFE7-0E46FB274008}" srcOrd="1" destOrd="0" presId="urn:microsoft.com/office/officeart/2016/7/layout/LinearArrowProcessNumbered"/>
    <dgm:cxn modelId="{4747D9F3-2714-4A4B-828C-2A41AF7AC83E}" type="presParOf" srcId="{37F71ED4-6DDE-4319-BFE7-0E46FB274008}" destId="{9F443A9A-185B-496B-B990-D96AD58147F9}" srcOrd="0" destOrd="0" presId="urn:microsoft.com/office/officeart/2016/7/layout/LinearArrowProcessNumbered"/>
    <dgm:cxn modelId="{BE29EEB8-E934-43BD-B9E2-0A0781748DD4}" type="presParOf" srcId="{37F71ED4-6DDE-4319-BFE7-0E46FB274008}" destId="{A5ABAB02-EB35-491E-8A6A-1D5C9A358537}" srcOrd="1" destOrd="0" presId="urn:microsoft.com/office/officeart/2016/7/layout/LinearArrowProcessNumbered"/>
    <dgm:cxn modelId="{C3094C4A-C414-4532-B787-5245FAAD0012}" type="presParOf" srcId="{37F71ED4-6DDE-4319-BFE7-0E46FB274008}" destId="{F81670A6-A24C-4632-BFAB-616411876EFF}" srcOrd="2" destOrd="0" presId="urn:microsoft.com/office/officeart/2016/7/layout/LinearArrowProcessNumbered"/>
    <dgm:cxn modelId="{5BD6ABFA-C362-40AD-B0A0-E3AFC7E4098A}" type="presParOf" srcId="{37F71ED4-6DDE-4319-BFE7-0E46FB274008}" destId="{A0A5D31C-CF5E-4CB0-BCF7-EEFF59557DE8}" srcOrd="3" destOrd="0" presId="urn:microsoft.com/office/officeart/2016/7/layout/LinearArrowProcessNumbered"/>
    <dgm:cxn modelId="{E98C7641-2C97-413C-8EC5-B055F1B043AD}" type="presParOf" srcId="{413399B1-A260-43C9-A8D4-12CB8C64C699}" destId="{087163FB-E404-4D4D-8032-C3079D6E2E1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DE4592-A987-4625-843F-A055365B02BC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21D9DBD-4431-4BAA-AE62-6B81C77ED399}">
      <dgm:prSet/>
      <dgm:spPr/>
      <dgm:t>
        <a:bodyPr/>
        <a:lstStyle/>
        <a:p>
          <a:endParaRPr lang="en-US" b="1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A832F4-7809-457B-A8C9-7EAE87E53C8B}" type="parTrans" cxnId="{A4CF78CF-A4CF-4AF6-B041-940BD8789262}">
      <dgm:prSet/>
      <dgm:spPr/>
      <dgm:t>
        <a:bodyPr/>
        <a:lstStyle/>
        <a:p>
          <a:endParaRPr lang="en-US"/>
        </a:p>
      </dgm:t>
    </dgm:pt>
    <dgm:pt modelId="{1517E125-43A3-4B27-B683-74A9FF7A2A25}" type="sibTrans" cxnId="{A4CF78CF-A4CF-4AF6-B041-940BD8789262}">
      <dgm:prSet/>
      <dgm:spPr/>
      <dgm:t>
        <a:bodyPr/>
        <a:lstStyle/>
        <a:p>
          <a:endParaRPr lang="en-US"/>
        </a:p>
      </dgm:t>
    </dgm:pt>
    <dgm:pt modelId="{FADACF93-3417-40DA-B4FA-D580B75F066D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4BC06E1-C5D3-42D1-A6AE-1DE749A14492}" type="parTrans" cxnId="{743966CF-FCC1-41FC-908E-A4535A27CE69}">
      <dgm:prSet/>
      <dgm:spPr/>
      <dgm:t>
        <a:bodyPr/>
        <a:lstStyle/>
        <a:p>
          <a:endParaRPr lang="en-US"/>
        </a:p>
      </dgm:t>
    </dgm:pt>
    <dgm:pt modelId="{0FA3D710-94C8-4D02-9AA2-0A24AD22F2D5}" type="sibTrans" cxnId="{743966CF-FCC1-41FC-908E-A4535A27CE69}">
      <dgm:prSet/>
      <dgm:spPr/>
      <dgm:t>
        <a:bodyPr/>
        <a:lstStyle/>
        <a:p>
          <a:endParaRPr lang="en-US"/>
        </a:p>
      </dgm:t>
    </dgm:pt>
    <dgm:pt modelId="{196E52B8-F82F-4139-84AC-7D757D801DAD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algn="l"/>
          <a:r>
            <a:rPr lang="en-US" sz="2000" i="0" dirty="0">
              <a:latin typeface="Segoe UI" panose="020B0502040204020203" pitchFamily="34" charset="0"/>
              <a:cs typeface="Segoe UI" panose="020B0502040204020203" pitchFamily="34" charset="0"/>
            </a:rPr>
            <a:t>Frontend MVP + governance tools</a:t>
          </a:r>
        </a:p>
      </dgm:t>
    </dgm:pt>
    <dgm:pt modelId="{395F279F-B0EF-40F8-B551-7EDEA096378E}" type="parTrans" cxnId="{97F52643-1ACA-4AC1-A828-040832E4EE7A}">
      <dgm:prSet/>
      <dgm:spPr/>
      <dgm:t>
        <a:bodyPr/>
        <a:lstStyle/>
        <a:p>
          <a:endParaRPr lang="en-US"/>
        </a:p>
      </dgm:t>
    </dgm:pt>
    <dgm:pt modelId="{BACF3D14-4DF0-49C9-8E4E-BBCCCFEE5751}" type="sibTrans" cxnId="{97F52643-1ACA-4AC1-A828-040832E4EE7A}">
      <dgm:prSet/>
      <dgm:spPr/>
      <dgm:t>
        <a:bodyPr/>
        <a:lstStyle/>
        <a:p>
          <a:endParaRPr lang="en-US"/>
        </a:p>
      </dgm:t>
    </dgm:pt>
    <dgm:pt modelId="{305D3D34-FC1F-4EA4-A56A-BE49BB647A16}">
      <dgm:prSet custT="1"/>
      <dgm:spPr/>
      <dgm:t>
        <a:bodyPr/>
        <a:lstStyle/>
        <a:p>
          <a:pPr algn="l"/>
          <a:endParaRPr lang="en-US" sz="1800" i="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algn="l"/>
          <a:r>
            <a:rPr lang="en-US" sz="2000" i="0" dirty="0">
              <a:latin typeface="Segoe UI" panose="020B0502040204020203" pitchFamily="34" charset="0"/>
              <a:cs typeface="Segoe UI" panose="020B0502040204020203" pitchFamily="34" charset="0"/>
            </a:rPr>
            <a:t>Token-gated pilot launch</a:t>
          </a:r>
          <a:endParaRPr lang="en-US" sz="2000" b="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7380DC-CA00-4095-A922-348ACB3450FF}" type="parTrans" cxnId="{0B634A8B-5949-4F7A-B379-7BE973DABCB6}">
      <dgm:prSet/>
      <dgm:spPr/>
      <dgm:t>
        <a:bodyPr/>
        <a:lstStyle/>
        <a:p>
          <a:endParaRPr lang="en-US"/>
        </a:p>
      </dgm:t>
    </dgm:pt>
    <dgm:pt modelId="{F72213E1-87F3-4CF8-A657-6F8CB205EF73}" type="sibTrans" cxnId="{0B634A8B-5949-4F7A-B379-7BE973DABCB6}">
      <dgm:prSet/>
      <dgm:spPr/>
      <dgm:t>
        <a:bodyPr/>
        <a:lstStyle/>
        <a:p>
          <a:endParaRPr lang="en-US"/>
        </a:p>
      </dgm:t>
    </dgm:pt>
    <dgm:pt modelId="{736919F5-C168-48A3-9094-320BDD82CFAA}">
      <dgm:prSet/>
      <dgm:spPr/>
      <dgm:t>
        <a:bodyPr/>
        <a:lstStyle/>
        <a:p>
          <a:endParaRPr lang="en-US" dirty="0"/>
        </a:p>
      </dgm:t>
    </dgm:pt>
    <dgm:pt modelId="{EFE9ECA1-B308-467C-8596-B149FFAE6E7E}" type="parTrans" cxnId="{3921AA20-C1C6-40B1-B0C1-51EC773A9E8C}">
      <dgm:prSet/>
      <dgm:spPr/>
      <dgm:t>
        <a:bodyPr/>
        <a:lstStyle/>
        <a:p>
          <a:endParaRPr lang="en-US"/>
        </a:p>
      </dgm:t>
    </dgm:pt>
    <dgm:pt modelId="{1EB689B5-DEF3-4E61-8AC7-031913F43D13}" type="sibTrans" cxnId="{3921AA20-C1C6-40B1-B0C1-51EC773A9E8C}">
      <dgm:prSet/>
      <dgm:spPr/>
      <dgm:t>
        <a:bodyPr/>
        <a:lstStyle/>
        <a:p>
          <a:endParaRPr lang="en-US"/>
        </a:p>
      </dgm:t>
    </dgm:pt>
    <dgm:pt modelId="{0DBA8D14-4A89-45B8-9E4A-B7E43CDA4F1F}" type="pres">
      <dgm:prSet presAssocID="{E4DE4592-A987-4625-843F-A055365B02BC}" presName="vert0" presStyleCnt="0">
        <dgm:presLayoutVars>
          <dgm:dir/>
          <dgm:animOne val="branch"/>
          <dgm:animLvl val="lvl"/>
        </dgm:presLayoutVars>
      </dgm:prSet>
      <dgm:spPr/>
    </dgm:pt>
    <dgm:pt modelId="{049524C5-2EF2-442C-9745-762A8626E7F9}" type="pres">
      <dgm:prSet presAssocID="{736919F5-C168-48A3-9094-320BDD82CFAA}" presName="thickLine" presStyleLbl="alignNode1" presStyleIdx="0" presStyleCnt="5"/>
      <dgm:spPr/>
    </dgm:pt>
    <dgm:pt modelId="{C1F33594-3E16-4E4A-8380-440C053BD40B}" type="pres">
      <dgm:prSet presAssocID="{736919F5-C168-48A3-9094-320BDD82CFAA}" presName="horz1" presStyleCnt="0"/>
      <dgm:spPr/>
    </dgm:pt>
    <dgm:pt modelId="{07211B99-0779-4FAB-8994-7A7B2F1B069E}" type="pres">
      <dgm:prSet presAssocID="{736919F5-C168-48A3-9094-320BDD82CFAA}" presName="tx1" presStyleLbl="revTx" presStyleIdx="0" presStyleCnt="5"/>
      <dgm:spPr/>
    </dgm:pt>
    <dgm:pt modelId="{34B0FFC8-A975-4D15-A724-115E5CA4E107}" type="pres">
      <dgm:prSet presAssocID="{736919F5-C168-48A3-9094-320BDD82CFAA}" presName="vert1" presStyleCnt="0"/>
      <dgm:spPr/>
    </dgm:pt>
    <dgm:pt modelId="{34C121A4-6097-495E-87D8-D656C120344B}" type="pres">
      <dgm:prSet presAssocID="{021D9DBD-4431-4BAA-AE62-6B81C77ED399}" presName="thickLine" presStyleLbl="alignNode1" presStyleIdx="1" presStyleCnt="5" custLinFactY="100000" custLinFactNeighborX="907" custLinFactNeighborY="194220"/>
      <dgm:spPr/>
    </dgm:pt>
    <dgm:pt modelId="{FD9D84CA-9523-4EE2-8187-469C65FD7143}" type="pres">
      <dgm:prSet presAssocID="{021D9DBD-4431-4BAA-AE62-6B81C77ED399}" presName="horz1" presStyleCnt="0"/>
      <dgm:spPr/>
    </dgm:pt>
    <dgm:pt modelId="{9C64C301-1736-47DC-A50B-8A1255822010}" type="pres">
      <dgm:prSet presAssocID="{021D9DBD-4431-4BAA-AE62-6B81C77ED399}" presName="tx1" presStyleLbl="revTx" presStyleIdx="1" presStyleCnt="5"/>
      <dgm:spPr/>
    </dgm:pt>
    <dgm:pt modelId="{7BF4727E-FE4D-4080-A650-AD0C31F1C650}" type="pres">
      <dgm:prSet presAssocID="{021D9DBD-4431-4BAA-AE62-6B81C77ED399}" presName="vert1" presStyleCnt="0"/>
      <dgm:spPr/>
    </dgm:pt>
    <dgm:pt modelId="{B9B2943B-87CB-4D1A-A17E-22A402BD5AD7}" type="pres">
      <dgm:prSet presAssocID="{FADACF93-3417-40DA-B4FA-D580B75F066D}" presName="thickLine" presStyleLbl="alignNode1" presStyleIdx="2" presStyleCnt="5" custLinFactNeighborY="-49080"/>
      <dgm:spPr/>
    </dgm:pt>
    <dgm:pt modelId="{2E5E04AA-EBF2-46C4-AB84-278C53578331}" type="pres">
      <dgm:prSet presAssocID="{FADACF93-3417-40DA-B4FA-D580B75F066D}" presName="horz1" presStyleCnt="0"/>
      <dgm:spPr/>
    </dgm:pt>
    <dgm:pt modelId="{6377125C-362B-46FC-A12C-BAA7FEF8753E}" type="pres">
      <dgm:prSet presAssocID="{FADACF93-3417-40DA-B4FA-D580B75F066D}" presName="tx1" presStyleLbl="revTx" presStyleIdx="2" presStyleCnt="5"/>
      <dgm:spPr/>
    </dgm:pt>
    <dgm:pt modelId="{BF0CB701-7068-45D8-9461-42C1105AE836}" type="pres">
      <dgm:prSet presAssocID="{FADACF93-3417-40DA-B4FA-D580B75F066D}" presName="vert1" presStyleCnt="0"/>
      <dgm:spPr/>
    </dgm:pt>
    <dgm:pt modelId="{50D877D4-B7DB-4CE1-9E7D-D71A64E9106F}" type="pres">
      <dgm:prSet presAssocID="{196E52B8-F82F-4139-84AC-7D757D801DAD}" presName="thickLine" presStyleLbl="alignNode1" presStyleIdx="3" presStyleCnt="5" custLinFactY="-129466" custLinFactNeighborY="-200000"/>
      <dgm:spPr/>
    </dgm:pt>
    <dgm:pt modelId="{EC6BA43B-0157-46C0-A6FC-244B8967607E}" type="pres">
      <dgm:prSet presAssocID="{196E52B8-F82F-4139-84AC-7D757D801DAD}" presName="horz1" presStyleCnt="0"/>
      <dgm:spPr/>
    </dgm:pt>
    <dgm:pt modelId="{FE6F7622-87E6-44DE-BD9F-D356EACB6571}" type="pres">
      <dgm:prSet presAssocID="{196E52B8-F82F-4139-84AC-7D757D801DAD}" presName="tx1" presStyleLbl="revTx" presStyleIdx="3" presStyleCnt="5" custScaleX="100392" custScaleY="154126"/>
      <dgm:spPr/>
    </dgm:pt>
    <dgm:pt modelId="{CC6C24B8-8E3D-4D77-8C5B-3C049A6B33F1}" type="pres">
      <dgm:prSet presAssocID="{196E52B8-F82F-4139-84AC-7D757D801DAD}" presName="vert1" presStyleCnt="0"/>
      <dgm:spPr/>
    </dgm:pt>
    <dgm:pt modelId="{17565E73-40DF-4057-8B69-19541B382045}" type="pres">
      <dgm:prSet presAssocID="{305D3D34-FC1F-4EA4-A56A-BE49BB647A16}" presName="thickLine" presStyleLbl="alignNode1" presStyleIdx="4" presStyleCnt="5"/>
      <dgm:spPr/>
    </dgm:pt>
    <dgm:pt modelId="{5513CC99-248F-4465-9716-5E5003530865}" type="pres">
      <dgm:prSet presAssocID="{305D3D34-FC1F-4EA4-A56A-BE49BB647A16}" presName="horz1" presStyleCnt="0"/>
      <dgm:spPr/>
    </dgm:pt>
    <dgm:pt modelId="{0E51E03F-E29C-49A6-96FE-810AFE32D6D2}" type="pres">
      <dgm:prSet presAssocID="{305D3D34-FC1F-4EA4-A56A-BE49BB647A16}" presName="tx1" presStyleLbl="revTx" presStyleIdx="4" presStyleCnt="5" custScaleY="166575"/>
      <dgm:spPr/>
    </dgm:pt>
    <dgm:pt modelId="{529078E2-9BC5-4F76-B3A4-C6150C219179}" type="pres">
      <dgm:prSet presAssocID="{305D3D34-FC1F-4EA4-A56A-BE49BB647A16}" presName="vert1" presStyleCnt="0"/>
      <dgm:spPr/>
    </dgm:pt>
  </dgm:ptLst>
  <dgm:cxnLst>
    <dgm:cxn modelId="{448B1B12-A260-41CF-B364-AFECB61A550A}" type="presOf" srcId="{196E52B8-F82F-4139-84AC-7D757D801DAD}" destId="{FE6F7622-87E6-44DE-BD9F-D356EACB6571}" srcOrd="0" destOrd="0" presId="urn:microsoft.com/office/officeart/2008/layout/LinedList"/>
    <dgm:cxn modelId="{3921AA20-C1C6-40B1-B0C1-51EC773A9E8C}" srcId="{E4DE4592-A987-4625-843F-A055365B02BC}" destId="{736919F5-C168-48A3-9094-320BDD82CFAA}" srcOrd="0" destOrd="0" parTransId="{EFE9ECA1-B308-467C-8596-B149FFAE6E7E}" sibTransId="{1EB689B5-DEF3-4E61-8AC7-031913F43D13}"/>
    <dgm:cxn modelId="{BD33B634-A523-44AA-A5B1-52D82433E1B2}" type="presOf" srcId="{FADACF93-3417-40DA-B4FA-D580B75F066D}" destId="{6377125C-362B-46FC-A12C-BAA7FEF8753E}" srcOrd="0" destOrd="0" presId="urn:microsoft.com/office/officeart/2008/layout/LinedList"/>
    <dgm:cxn modelId="{97F52643-1ACA-4AC1-A828-040832E4EE7A}" srcId="{E4DE4592-A987-4625-843F-A055365B02BC}" destId="{196E52B8-F82F-4139-84AC-7D757D801DAD}" srcOrd="3" destOrd="0" parTransId="{395F279F-B0EF-40F8-B551-7EDEA096378E}" sibTransId="{BACF3D14-4DF0-49C9-8E4E-BBCCCFEE5751}"/>
    <dgm:cxn modelId="{2FB6E056-843E-40D1-BAD0-96B13DE049C5}" type="presOf" srcId="{736919F5-C168-48A3-9094-320BDD82CFAA}" destId="{07211B99-0779-4FAB-8994-7A7B2F1B069E}" srcOrd="0" destOrd="0" presId="urn:microsoft.com/office/officeart/2008/layout/LinedList"/>
    <dgm:cxn modelId="{CB69975A-0255-4362-A44F-ADF8F6058592}" type="presOf" srcId="{021D9DBD-4431-4BAA-AE62-6B81C77ED399}" destId="{9C64C301-1736-47DC-A50B-8A1255822010}" srcOrd="0" destOrd="0" presId="urn:microsoft.com/office/officeart/2008/layout/LinedList"/>
    <dgm:cxn modelId="{0B634A8B-5949-4F7A-B379-7BE973DABCB6}" srcId="{E4DE4592-A987-4625-843F-A055365B02BC}" destId="{305D3D34-FC1F-4EA4-A56A-BE49BB647A16}" srcOrd="4" destOrd="0" parTransId="{EA7380DC-CA00-4095-A922-348ACB3450FF}" sibTransId="{F72213E1-87F3-4CF8-A657-6F8CB205EF73}"/>
    <dgm:cxn modelId="{743966CF-FCC1-41FC-908E-A4535A27CE69}" srcId="{E4DE4592-A987-4625-843F-A055365B02BC}" destId="{FADACF93-3417-40DA-B4FA-D580B75F066D}" srcOrd="2" destOrd="0" parTransId="{44BC06E1-C5D3-42D1-A6AE-1DE749A14492}" sibTransId="{0FA3D710-94C8-4D02-9AA2-0A24AD22F2D5}"/>
    <dgm:cxn modelId="{A4CF78CF-A4CF-4AF6-B041-940BD8789262}" srcId="{E4DE4592-A987-4625-843F-A055365B02BC}" destId="{021D9DBD-4431-4BAA-AE62-6B81C77ED399}" srcOrd="1" destOrd="0" parTransId="{A8A832F4-7809-457B-A8C9-7EAE87E53C8B}" sibTransId="{1517E125-43A3-4B27-B683-74A9FF7A2A25}"/>
    <dgm:cxn modelId="{956651E9-86ED-4244-B665-91024A610776}" type="presOf" srcId="{305D3D34-FC1F-4EA4-A56A-BE49BB647A16}" destId="{0E51E03F-E29C-49A6-96FE-810AFE32D6D2}" srcOrd="0" destOrd="0" presId="urn:microsoft.com/office/officeart/2008/layout/LinedList"/>
    <dgm:cxn modelId="{433126F7-D73B-45DF-9E2E-1B7CC9176F9C}" type="presOf" srcId="{E4DE4592-A987-4625-843F-A055365B02BC}" destId="{0DBA8D14-4A89-45B8-9E4A-B7E43CDA4F1F}" srcOrd="0" destOrd="0" presId="urn:microsoft.com/office/officeart/2008/layout/LinedList"/>
    <dgm:cxn modelId="{6BA3C174-BE84-4282-AA84-676C52B11319}" type="presParOf" srcId="{0DBA8D14-4A89-45B8-9E4A-B7E43CDA4F1F}" destId="{049524C5-2EF2-442C-9745-762A8626E7F9}" srcOrd="0" destOrd="0" presId="urn:microsoft.com/office/officeart/2008/layout/LinedList"/>
    <dgm:cxn modelId="{E4F89098-B892-4C13-86A1-58F02DECB912}" type="presParOf" srcId="{0DBA8D14-4A89-45B8-9E4A-B7E43CDA4F1F}" destId="{C1F33594-3E16-4E4A-8380-440C053BD40B}" srcOrd="1" destOrd="0" presId="urn:microsoft.com/office/officeart/2008/layout/LinedList"/>
    <dgm:cxn modelId="{C9DC0FEC-728F-4B2F-BA2E-9BBC00DA1CF4}" type="presParOf" srcId="{C1F33594-3E16-4E4A-8380-440C053BD40B}" destId="{07211B99-0779-4FAB-8994-7A7B2F1B069E}" srcOrd="0" destOrd="0" presId="urn:microsoft.com/office/officeart/2008/layout/LinedList"/>
    <dgm:cxn modelId="{A660BEF7-50F6-4F03-99FF-4D451E678FF2}" type="presParOf" srcId="{C1F33594-3E16-4E4A-8380-440C053BD40B}" destId="{34B0FFC8-A975-4D15-A724-115E5CA4E107}" srcOrd="1" destOrd="0" presId="urn:microsoft.com/office/officeart/2008/layout/LinedList"/>
    <dgm:cxn modelId="{91073CA7-0B99-44B9-8C52-2F361F1E198E}" type="presParOf" srcId="{0DBA8D14-4A89-45B8-9E4A-B7E43CDA4F1F}" destId="{34C121A4-6097-495E-87D8-D656C120344B}" srcOrd="2" destOrd="0" presId="urn:microsoft.com/office/officeart/2008/layout/LinedList"/>
    <dgm:cxn modelId="{D183AE72-6DBC-4F6D-AB69-5D7EC47BE29E}" type="presParOf" srcId="{0DBA8D14-4A89-45B8-9E4A-B7E43CDA4F1F}" destId="{FD9D84CA-9523-4EE2-8187-469C65FD7143}" srcOrd="3" destOrd="0" presId="urn:microsoft.com/office/officeart/2008/layout/LinedList"/>
    <dgm:cxn modelId="{D04ED7AF-4D5F-4E76-9C85-16736BDD3657}" type="presParOf" srcId="{FD9D84CA-9523-4EE2-8187-469C65FD7143}" destId="{9C64C301-1736-47DC-A50B-8A1255822010}" srcOrd="0" destOrd="0" presId="urn:microsoft.com/office/officeart/2008/layout/LinedList"/>
    <dgm:cxn modelId="{8664492E-B714-4F9F-8789-4724A44AD73F}" type="presParOf" srcId="{FD9D84CA-9523-4EE2-8187-469C65FD7143}" destId="{7BF4727E-FE4D-4080-A650-AD0C31F1C650}" srcOrd="1" destOrd="0" presId="urn:microsoft.com/office/officeart/2008/layout/LinedList"/>
    <dgm:cxn modelId="{1A776E5F-1192-4770-8768-D08A8E39F4AD}" type="presParOf" srcId="{0DBA8D14-4A89-45B8-9E4A-B7E43CDA4F1F}" destId="{B9B2943B-87CB-4D1A-A17E-22A402BD5AD7}" srcOrd="4" destOrd="0" presId="urn:microsoft.com/office/officeart/2008/layout/LinedList"/>
    <dgm:cxn modelId="{94C2B7F6-891C-4574-BF1C-260275109058}" type="presParOf" srcId="{0DBA8D14-4A89-45B8-9E4A-B7E43CDA4F1F}" destId="{2E5E04AA-EBF2-46C4-AB84-278C53578331}" srcOrd="5" destOrd="0" presId="urn:microsoft.com/office/officeart/2008/layout/LinedList"/>
    <dgm:cxn modelId="{175D40E3-1B5F-4D67-9911-CF2A7AB5D8CB}" type="presParOf" srcId="{2E5E04AA-EBF2-46C4-AB84-278C53578331}" destId="{6377125C-362B-46FC-A12C-BAA7FEF8753E}" srcOrd="0" destOrd="0" presId="urn:microsoft.com/office/officeart/2008/layout/LinedList"/>
    <dgm:cxn modelId="{266FD8E8-CAE1-4AFD-9DA7-614A8310C7A4}" type="presParOf" srcId="{2E5E04AA-EBF2-46C4-AB84-278C53578331}" destId="{BF0CB701-7068-45D8-9461-42C1105AE836}" srcOrd="1" destOrd="0" presId="urn:microsoft.com/office/officeart/2008/layout/LinedList"/>
    <dgm:cxn modelId="{BFE342D0-A9E5-43C9-8425-307E4D509415}" type="presParOf" srcId="{0DBA8D14-4A89-45B8-9E4A-B7E43CDA4F1F}" destId="{50D877D4-B7DB-4CE1-9E7D-D71A64E9106F}" srcOrd="6" destOrd="0" presId="urn:microsoft.com/office/officeart/2008/layout/LinedList"/>
    <dgm:cxn modelId="{C1A9A3B2-40E3-4EFD-A414-5D9481B92379}" type="presParOf" srcId="{0DBA8D14-4A89-45B8-9E4A-B7E43CDA4F1F}" destId="{EC6BA43B-0157-46C0-A6FC-244B8967607E}" srcOrd="7" destOrd="0" presId="urn:microsoft.com/office/officeart/2008/layout/LinedList"/>
    <dgm:cxn modelId="{BE963E8F-994F-40E7-9BEE-11036A5A8238}" type="presParOf" srcId="{EC6BA43B-0157-46C0-A6FC-244B8967607E}" destId="{FE6F7622-87E6-44DE-BD9F-D356EACB6571}" srcOrd="0" destOrd="0" presId="urn:microsoft.com/office/officeart/2008/layout/LinedList"/>
    <dgm:cxn modelId="{3A8F5C56-4D81-41E2-A67E-680588C33613}" type="presParOf" srcId="{EC6BA43B-0157-46C0-A6FC-244B8967607E}" destId="{CC6C24B8-8E3D-4D77-8C5B-3C049A6B33F1}" srcOrd="1" destOrd="0" presId="urn:microsoft.com/office/officeart/2008/layout/LinedList"/>
    <dgm:cxn modelId="{9196B334-4898-40CC-ADAE-FCE4CC9D207C}" type="presParOf" srcId="{0DBA8D14-4A89-45B8-9E4A-B7E43CDA4F1F}" destId="{17565E73-40DF-4057-8B69-19541B382045}" srcOrd="8" destOrd="0" presId="urn:microsoft.com/office/officeart/2008/layout/LinedList"/>
    <dgm:cxn modelId="{842AE9E9-20A9-4A3E-80B0-2E27CCFEA8C2}" type="presParOf" srcId="{0DBA8D14-4A89-45B8-9E4A-B7E43CDA4F1F}" destId="{5513CC99-248F-4465-9716-5E5003530865}" srcOrd="9" destOrd="0" presId="urn:microsoft.com/office/officeart/2008/layout/LinedList"/>
    <dgm:cxn modelId="{C654E12A-C93C-4F40-8C8C-158E06EF7F10}" type="presParOf" srcId="{5513CC99-248F-4465-9716-5E5003530865}" destId="{0E51E03F-E29C-49A6-96FE-810AFE32D6D2}" srcOrd="0" destOrd="0" presId="urn:microsoft.com/office/officeart/2008/layout/LinedList"/>
    <dgm:cxn modelId="{CD0A84E4-30C5-4E81-841F-8F2514389953}" type="presParOf" srcId="{5513CC99-248F-4465-9716-5E5003530865}" destId="{529078E2-9BC5-4F76-B3A4-C6150C219179}" srcOrd="1" destOrd="0" presId="urn:microsoft.com/office/officeart/2008/layout/LinedList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57466-B8C2-492C-BDC1-58C584D607E3}">
      <dsp:nvSpPr>
        <dsp:cNvPr id="0" name=""/>
        <dsp:cNvSpPr/>
      </dsp:nvSpPr>
      <dsp:spPr>
        <a:xfrm>
          <a:off x="0" y="495"/>
          <a:ext cx="230906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F8E3F0B-BF9D-4C84-96B9-7922958703CA}">
      <dsp:nvSpPr>
        <dsp:cNvPr id="0" name=""/>
        <dsp:cNvSpPr/>
      </dsp:nvSpPr>
      <dsp:spPr>
        <a:xfrm>
          <a:off x="0" y="495"/>
          <a:ext cx="2309062" cy="81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>
              <a:latin typeface="+mn-lt"/>
              <a:cs typeface="Segoe UI" panose="020B0502040204020203" pitchFamily="34" charset="0"/>
            </a:rPr>
            <a:t>DomainDAO.x</a:t>
          </a:r>
          <a:r>
            <a:rPr lang="en-US" sz="1700" b="0" kern="1200" dirty="0">
              <a:latin typeface="+mn-lt"/>
              <a:cs typeface="Segoe UI" panose="020B0502040204020203" pitchFamily="34" charset="0"/>
            </a:rPr>
            <a:t> = AI-enhanced, DAO-powered identity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495"/>
        <a:ext cx="2309062" cy="811552"/>
      </dsp:txXfrm>
    </dsp:sp>
    <dsp:sp modelId="{1B555D24-402E-4A6E-9AEB-5311CDAB3589}">
      <dsp:nvSpPr>
        <dsp:cNvPr id="0" name=""/>
        <dsp:cNvSpPr/>
      </dsp:nvSpPr>
      <dsp:spPr>
        <a:xfrm>
          <a:off x="0" y="812047"/>
          <a:ext cx="230906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BC775F-E586-44D8-A64B-CE408FA04BBA}">
      <dsp:nvSpPr>
        <dsp:cNvPr id="0" name=""/>
        <dsp:cNvSpPr/>
      </dsp:nvSpPr>
      <dsp:spPr>
        <a:xfrm>
          <a:off x="0" y="812047"/>
          <a:ext cx="2309062" cy="81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>
              <a:latin typeface="+mn-lt"/>
              <a:cs typeface="Segoe UI" panose="020B0502040204020203" pitchFamily="34" charset="0"/>
            </a:rPr>
            <a:t>ChainGPT</a:t>
          </a:r>
          <a:r>
            <a:rPr lang="en-US" sz="1700" b="0" kern="1200" dirty="0">
              <a:latin typeface="+mn-lt"/>
              <a:cs typeface="Segoe UI" panose="020B0502040204020203" pitchFamily="34" charset="0"/>
            </a:rPr>
            <a:t>-powered  valuation + classification</a:t>
          </a:r>
        </a:p>
      </dsp:txBody>
      <dsp:txXfrm>
        <a:off x="0" y="812047"/>
        <a:ext cx="2309062" cy="811552"/>
      </dsp:txXfrm>
    </dsp:sp>
    <dsp:sp modelId="{608D4171-147B-4AAC-B020-A4F5A21F48D7}">
      <dsp:nvSpPr>
        <dsp:cNvPr id="0" name=""/>
        <dsp:cNvSpPr/>
      </dsp:nvSpPr>
      <dsp:spPr>
        <a:xfrm>
          <a:off x="0" y="1623599"/>
          <a:ext cx="230906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3ACD06-64E9-4060-AF71-9CB7FE72AA60}">
      <dsp:nvSpPr>
        <dsp:cNvPr id="0" name=""/>
        <dsp:cNvSpPr/>
      </dsp:nvSpPr>
      <dsp:spPr>
        <a:xfrm>
          <a:off x="0" y="1623599"/>
          <a:ext cx="2309062" cy="81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  <a:cs typeface="Segoe UI" panose="020B0502040204020203" pitchFamily="34" charset="0"/>
            </a:rPr>
            <a:t>Token-gated communities tied to domain NFTs</a:t>
          </a:r>
        </a:p>
      </dsp:txBody>
      <dsp:txXfrm>
        <a:off x="0" y="1623599"/>
        <a:ext cx="2309062" cy="811552"/>
      </dsp:txXfrm>
    </dsp:sp>
    <dsp:sp modelId="{21FE2707-4B93-47B7-9CA3-ED38FBE040C2}">
      <dsp:nvSpPr>
        <dsp:cNvPr id="0" name=""/>
        <dsp:cNvSpPr/>
      </dsp:nvSpPr>
      <dsp:spPr>
        <a:xfrm>
          <a:off x="0" y="2435151"/>
          <a:ext cx="230906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D65B79-EED9-4FA3-91EC-A454702B5AE2}">
      <dsp:nvSpPr>
        <dsp:cNvPr id="0" name=""/>
        <dsp:cNvSpPr/>
      </dsp:nvSpPr>
      <dsp:spPr>
        <a:xfrm>
          <a:off x="0" y="2435151"/>
          <a:ext cx="2309062" cy="81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  <a:cs typeface="Segoe UI" panose="020B0502040204020203" pitchFamily="34" charset="0"/>
            </a:rPr>
            <a:t>AI-generated governance proposals</a:t>
          </a:r>
        </a:p>
      </dsp:txBody>
      <dsp:txXfrm>
        <a:off x="0" y="2435151"/>
        <a:ext cx="2309062" cy="811552"/>
      </dsp:txXfrm>
    </dsp:sp>
    <dsp:sp modelId="{DF6D13DD-FE62-4717-B7ED-23A564A31DFF}">
      <dsp:nvSpPr>
        <dsp:cNvPr id="0" name=""/>
        <dsp:cNvSpPr/>
      </dsp:nvSpPr>
      <dsp:spPr>
        <a:xfrm>
          <a:off x="0" y="3246703"/>
          <a:ext cx="230906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C2CF86-E410-484E-ACB8-8852ADC10832}">
      <dsp:nvSpPr>
        <dsp:cNvPr id="0" name=""/>
        <dsp:cNvSpPr/>
      </dsp:nvSpPr>
      <dsp:spPr>
        <a:xfrm>
          <a:off x="0" y="3246703"/>
          <a:ext cx="2309062" cy="81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tx1"/>
              </a:solidFill>
              <a:latin typeface="+mn-lt"/>
              <a:cs typeface="Segoe UI" panose="020B0502040204020203" pitchFamily="34" charset="0"/>
            </a:rPr>
            <a:t>Cross-chain portable identities</a:t>
          </a:r>
        </a:p>
      </dsp:txBody>
      <dsp:txXfrm>
        <a:off x="0" y="3246703"/>
        <a:ext cx="2309062" cy="811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EF7A5-2A09-4A96-90DC-4AF403BABA77}">
      <dsp:nvSpPr>
        <dsp:cNvPr id="0" name=""/>
        <dsp:cNvSpPr/>
      </dsp:nvSpPr>
      <dsp:spPr>
        <a:xfrm>
          <a:off x="0" y="5878"/>
          <a:ext cx="5230239" cy="786240"/>
        </a:xfrm>
        <a:prstGeom prst="roundRect">
          <a:avLst/>
        </a:prstGeom>
        <a:solidFill>
          <a:schemeClr val="dk1"/>
        </a:solidFill>
        <a:ln w="15875" cap="rnd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Aptos" panose="020B0004020202020204" pitchFamily="34" charset="0"/>
            </a:rPr>
            <a:t> </a:t>
          </a:r>
          <a:r>
            <a:rPr lang="en-US" sz="2000" b="1" kern="1200" baseline="0" dirty="0">
              <a:latin typeface="+mn-lt"/>
              <a:cs typeface="Segoe UI" panose="020B0502040204020203" pitchFamily="34" charset="0"/>
            </a:rPr>
            <a:t>$610+ .AI domains (2025)</a:t>
          </a:r>
        </a:p>
      </dsp:txBody>
      <dsp:txXfrm>
        <a:off x="38381" y="44259"/>
        <a:ext cx="5153477" cy="709478"/>
      </dsp:txXfrm>
    </dsp:sp>
    <dsp:sp modelId="{D60F81FF-81E9-4A3D-AD60-4A33266BD7A1}">
      <dsp:nvSpPr>
        <dsp:cNvPr id="0" name=""/>
        <dsp:cNvSpPr/>
      </dsp:nvSpPr>
      <dsp:spPr>
        <a:xfrm>
          <a:off x="0" y="913078"/>
          <a:ext cx="5230239" cy="786240"/>
        </a:xfrm>
        <a:prstGeom prst="roundRect">
          <a:avLst/>
        </a:prstGeom>
        <a:solidFill>
          <a:schemeClr val="dk1"/>
        </a:solidFill>
        <a:ln w="15875" cap="rnd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Aptos" panose="020B0004020202020204" pitchFamily="34" charset="0"/>
            </a:rPr>
            <a:t> </a:t>
          </a:r>
          <a:r>
            <a:rPr lang="en-US" sz="2000" b="1" kern="1200" baseline="0" dirty="0">
              <a:latin typeface="+mn-lt"/>
              <a:cs typeface="Segoe UI" panose="020B0502040204020203" pitchFamily="34" charset="0"/>
            </a:rPr>
            <a:t>$400B+ AI industry (2027)</a:t>
          </a:r>
        </a:p>
      </dsp:txBody>
      <dsp:txXfrm>
        <a:off x="38381" y="951459"/>
        <a:ext cx="5153477" cy="709478"/>
      </dsp:txXfrm>
    </dsp:sp>
    <dsp:sp modelId="{5BE57D09-B50A-48B8-ADDB-A6916EAF80AF}">
      <dsp:nvSpPr>
        <dsp:cNvPr id="0" name=""/>
        <dsp:cNvSpPr/>
      </dsp:nvSpPr>
      <dsp:spPr>
        <a:xfrm>
          <a:off x="0" y="1820278"/>
          <a:ext cx="5230239" cy="786240"/>
        </a:xfrm>
        <a:prstGeom prst="roundRect">
          <a:avLst/>
        </a:prstGeom>
        <a:solidFill>
          <a:schemeClr val="dk1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baseline="0" dirty="0">
              <a:latin typeface="+mn-lt"/>
              <a:cs typeface="Segoe UI" panose="020B0502040204020203" pitchFamily="34" charset="0"/>
            </a:rPr>
            <a:t> </a:t>
          </a:r>
          <a:r>
            <a:rPr lang="en-US" sz="2000" b="1" kern="1200" baseline="0" dirty="0">
              <a:latin typeface="+mn-lt"/>
              <a:cs typeface="Segoe UI" panose="020B0502040204020203" pitchFamily="34" charset="0"/>
            </a:rPr>
            <a:t>$22B+ domain market</a:t>
          </a:r>
          <a:endParaRPr lang="en-US" sz="2000" b="1" kern="1200" dirty="0">
            <a:latin typeface="+mn-lt"/>
          </a:endParaRPr>
        </a:p>
      </dsp:txBody>
      <dsp:txXfrm>
        <a:off x="38381" y="1858659"/>
        <a:ext cx="5153477" cy="709478"/>
      </dsp:txXfrm>
    </dsp:sp>
    <dsp:sp modelId="{4CC5ACF2-E141-45DD-A174-18D628E6EEB6}">
      <dsp:nvSpPr>
        <dsp:cNvPr id="0" name=""/>
        <dsp:cNvSpPr/>
      </dsp:nvSpPr>
      <dsp:spPr>
        <a:xfrm>
          <a:off x="0" y="2727478"/>
          <a:ext cx="5230239" cy="786240"/>
        </a:xfrm>
        <a:prstGeom prst="roundRect">
          <a:avLst/>
        </a:prstGeom>
        <a:solidFill>
          <a:schemeClr val="dk1"/>
        </a:solidFill>
        <a:ln w="15875" cap="rnd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  <a:r>
            <a:rPr lang="en-US" sz="2000" b="1" kern="1200" baseline="0" dirty="0">
              <a:latin typeface="+mn-lt"/>
              <a:cs typeface="Segoe UI" panose="020B0502040204020203" pitchFamily="34" charset="0"/>
            </a:rPr>
            <a:t>$30B+ DAO treasuries</a:t>
          </a:r>
          <a:endParaRPr lang="en-US" sz="2000" b="1" kern="1200" dirty="0">
            <a:latin typeface="+mn-lt"/>
            <a:cs typeface="Segoe UI" panose="020B0502040204020203" pitchFamily="34" charset="0"/>
          </a:endParaRPr>
        </a:p>
      </dsp:txBody>
      <dsp:txXfrm>
        <a:off x="38381" y="2765859"/>
        <a:ext cx="5153477" cy="709478"/>
      </dsp:txXfrm>
    </dsp:sp>
    <dsp:sp modelId="{66DF19F6-D574-47A0-B0B1-32A691B8DB5A}">
      <dsp:nvSpPr>
        <dsp:cNvPr id="0" name=""/>
        <dsp:cNvSpPr/>
      </dsp:nvSpPr>
      <dsp:spPr>
        <a:xfrm>
          <a:off x="0" y="3634678"/>
          <a:ext cx="5230239" cy="786240"/>
        </a:xfrm>
        <a:prstGeom prst="roundRect">
          <a:avLst/>
        </a:prstGeom>
        <a:solidFill>
          <a:schemeClr val="dk1"/>
        </a:solidFill>
        <a:ln w="15875" cap="rnd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  <a:latin typeface="+mn-lt"/>
            </a:rPr>
            <a:t>  </a:t>
          </a:r>
          <a:r>
            <a:rPr lang="en-US" sz="2000" b="1" kern="1200" baseline="0" dirty="0">
              <a:latin typeface="+mn-lt"/>
              <a:cs typeface="Segoe UI" panose="020B0502040204020203" pitchFamily="34" charset="0"/>
            </a:rPr>
            <a:t>$16T+ tokenized assets by 2030</a:t>
          </a:r>
          <a:endParaRPr lang="en-US" sz="2000" b="1" kern="1200" dirty="0">
            <a:latin typeface="+mn-lt"/>
            <a:cs typeface="Segoe UI" panose="020B0502040204020203" pitchFamily="34" charset="0"/>
          </a:endParaRPr>
        </a:p>
      </dsp:txBody>
      <dsp:txXfrm>
        <a:off x="38381" y="3673059"/>
        <a:ext cx="5153477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FE548-AF30-4B0A-891D-F1A49EDF79BA}">
      <dsp:nvSpPr>
        <dsp:cNvPr id="0" name=""/>
        <dsp:cNvSpPr/>
      </dsp:nvSpPr>
      <dsp:spPr>
        <a:xfrm>
          <a:off x="871359" y="932374"/>
          <a:ext cx="696711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0EB5F-5DE5-4919-A4AA-2837A832760A}">
      <dsp:nvSpPr>
        <dsp:cNvPr id="0" name=""/>
        <dsp:cNvSpPr/>
      </dsp:nvSpPr>
      <dsp:spPr>
        <a:xfrm>
          <a:off x="1609873" y="873886"/>
          <a:ext cx="80121" cy="150385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05485-421C-43DD-B272-9D995F878C0E}">
      <dsp:nvSpPr>
        <dsp:cNvPr id="0" name=""/>
        <dsp:cNvSpPr/>
      </dsp:nvSpPr>
      <dsp:spPr>
        <a:xfrm>
          <a:off x="432872" y="235984"/>
          <a:ext cx="670568" cy="670568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99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22" tIns="26022" rIns="26022" bIns="2602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  <a:endParaRPr lang="en-US" sz="3100" kern="1200" dirty="0"/>
        </a:p>
      </dsp:txBody>
      <dsp:txXfrm>
        <a:off x="531074" y="334186"/>
        <a:ext cx="474164" cy="474164"/>
      </dsp:txXfrm>
    </dsp:sp>
    <dsp:sp modelId="{1D67A495-8009-4E80-BF3C-D9E0244F96C7}">
      <dsp:nvSpPr>
        <dsp:cNvPr id="0" name=""/>
        <dsp:cNvSpPr/>
      </dsp:nvSpPr>
      <dsp:spPr>
        <a:xfrm>
          <a:off x="0" y="1052148"/>
          <a:ext cx="1567601" cy="264653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rgbClr val="FFC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54" tIns="165100" rIns="123654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Protocol Layer: Smart contracts for NFTs</a:t>
          </a:r>
          <a:endParaRPr lang="en-US" sz="2000" b="0" kern="1200" dirty="0">
            <a:solidFill>
              <a:schemeClr val="tx1"/>
            </a:solidFill>
            <a:latin typeface="+mn-lt"/>
          </a:endParaRPr>
        </a:p>
      </dsp:txBody>
      <dsp:txXfrm>
        <a:off x="0" y="1365668"/>
        <a:ext cx="1567601" cy="2333019"/>
      </dsp:txXfrm>
    </dsp:sp>
    <dsp:sp modelId="{D929A755-6EDE-4223-A8EC-DFA9D3E59905}">
      <dsp:nvSpPr>
        <dsp:cNvPr id="0" name=""/>
        <dsp:cNvSpPr/>
      </dsp:nvSpPr>
      <dsp:spPr>
        <a:xfrm>
          <a:off x="1742248" y="932605"/>
          <a:ext cx="1567601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9FFBE-BB5C-4028-9DAE-F1A76117FE21}">
      <dsp:nvSpPr>
        <dsp:cNvPr id="0" name=""/>
        <dsp:cNvSpPr/>
      </dsp:nvSpPr>
      <dsp:spPr>
        <a:xfrm>
          <a:off x="3351652" y="874077"/>
          <a:ext cx="80121" cy="150593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D1755-0612-494F-9AF8-2A014420C7F7}">
      <dsp:nvSpPr>
        <dsp:cNvPr id="0" name=""/>
        <dsp:cNvSpPr/>
      </dsp:nvSpPr>
      <dsp:spPr>
        <a:xfrm>
          <a:off x="2174644" y="235981"/>
          <a:ext cx="670568" cy="670568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C0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22" tIns="26022" rIns="26022" bIns="2602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  <a:endParaRPr lang="en-US" sz="3100" kern="1200" dirty="0"/>
        </a:p>
      </dsp:txBody>
      <dsp:txXfrm>
        <a:off x="2272846" y="334183"/>
        <a:ext cx="474164" cy="474164"/>
      </dsp:txXfrm>
    </dsp:sp>
    <dsp:sp modelId="{4C3467E8-71F6-4E81-84C9-67CCFFB68F1C}">
      <dsp:nvSpPr>
        <dsp:cNvPr id="0" name=""/>
        <dsp:cNvSpPr/>
      </dsp:nvSpPr>
      <dsp:spPr>
        <a:xfrm>
          <a:off x="1726842" y="1112078"/>
          <a:ext cx="1563778" cy="2581687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gradFill rotWithShape="0"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97000">
              <a:srgbClr val="FF6600"/>
            </a:gs>
          </a:gsLst>
          <a:lin ang="5400000" scaled="0"/>
        </a:gradFill>
        <a:ln w="9525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03" tIns="165100" rIns="12350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AI Layer: ChainGPT Agents for valuation + proposals</a:t>
          </a:r>
          <a:endParaRPr lang="en-US" sz="2000" b="0" kern="1200" dirty="0">
            <a:solidFill>
              <a:schemeClr val="tx1"/>
            </a:solidFill>
            <a:latin typeface="+mn-lt"/>
          </a:endParaRPr>
        </a:p>
      </dsp:txBody>
      <dsp:txXfrm>
        <a:off x="1726842" y="1424834"/>
        <a:ext cx="1563778" cy="2268931"/>
      </dsp:txXfrm>
    </dsp:sp>
    <dsp:sp modelId="{179E3AF7-9352-4D93-86C0-25415B44C2A1}">
      <dsp:nvSpPr>
        <dsp:cNvPr id="0" name=""/>
        <dsp:cNvSpPr/>
      </dsp:nvSpPr>
      <dsp:spPr>
        <a:xfrm>
          <a:off x="3510410" y="932605"/>
          <a:ext cx="1567601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B761E-6B61-4FAF-B736-C22CFE94A058}">
      <dsp:nvSpPr>
        <dsp:cNvPr id="0" name=""/>
        <dsp:cNvSpPr/>
      </dsp:nvSpPr>
      <dsp:spPr>
        <a:xfrm>
          <a:off x="5119814" y="874077"/>
          <a:ext cx="80121" cy="150593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547E7-947D-4591-958B-6EF7166C5831}">
      <dsp:nvSpPr>
        <dsp:cNvPr id="0" name=""/>
        <dsp:cNvSpPr/>
      </dsp:nvSpPr>
      <dsp:spPr>
        <a:xfrm>
          <a:off x="4055649" y="235981"/>
          <a:ext cx="670568" cy="670568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C0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22" tIns="26022" rIns="26022" bIns="2602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3</a:t>
          </a:r>
        </a:p>
      </dsp:txBody>
      <dsp:txXfrm>
        <a:off x="4153851" y="334183"/>
        <a:ext cx="474164" cy="474164"/>
      </dsp:txXfrm>
    </dsp:sp>
    <dsp:sp modelId="{B174ADAF-61DC-4071-A851-D1B69A42AF40}">
      <dsp:nvSpPr>
        <dsp:cNvPr id="0" name=""/>
        <dsp:cNvSpPr/>
      </dsp:nvSpPr>
      <dsp:spPr>
        <a:xfrm>
          <a:off x="3497211" y="1097001"/>
          <a:ext cx="1620366" cy="2581687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gradFill rotWithShape="0"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97000">
              <a:srgbClr val="FF6600"/>
            </a:gs>
          </a:gsLst>
          <a:lin ang="5400000" scaled="0"/>
        </a:gradFill>
        <a:ln w="9525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54" tIns="165100" rIns="123654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Community Layer: Token-gated access + voting</a:t>
          </a:r>
          <a:endParaRPr lang="en-US" sz="2000" b="0" kern="1200" dirty="0">
            <a:solidFill>
              <a:schemeClr val="tx1"/>
            </a:solidFill>
            <a:latin typeface="+mn-lt"/>
          </a:endParaRPr>
        </a:p>
      </dsp:txBody>
      <dsp:txXfrm>
        <a:off x="3497211" y="1421074"/>
        <a:ext cx="1620366" cy="2257614"/>
      </dsp:txXfrm>
    </dsp:sp>
    <dsp:sp modelId="{9F443A9A-185B-496B-B990-D96AD58147F9}">
      <dsp:nvSpPr>
        <dsp:cNvPr id="0" name=""/>
        <dsp:cNvSpPr/>
      </dsp:nvSpPr>
      <dsp:spPr>
        <a:xfrm>
          <a:off x="5252189" y="932605"/>
          <a:ext cx="783800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670A6-A24C-4632-BFAB-616411876EFF}">
      <dsp:nvSpPr>
        <dsp:cNvPr id="0" name=""/>
        <dsp:cNvSpPr/>
      </dsp:nvSpPr>
      <dsp:spPr>
        <a:xfrm>
          <a:off x="5668458" y="244269"/>
          <a:ext cx="670568" cy="670568"/>
        </a:xfrm>
        <a:prstGeom prst="ellipse">
          <a:avLst/>
        </a:prstGeom>
        <a:solidFill>
          <a:schemeClr val="bg1"/>
        </a:solidFill>
        <a:ln w="9525" cap="rnd" cmpd="sng" algn="ctr">
          <a:solidFill>
            <a:srgbClr val="FFC000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22" tIns="26022" rIns="26022" bIns="2602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  <a:endParaRPr lang="en-US" sz="3100" kern="1200" dirty="0"/>
        </a:p>
      </dsp:txBody>
      <dsp:txXfrm>
        <a:off x="5766660" y="342471"/>
        <a:ext cx="474164" cy="474164"/>
      </dsp:txXfrm>
    </dsp:sp>
    <dsp:sp modelId="{087163FB-E404-4D4D-8032-C3079D6E2E13}">
      <dsp:nvSpPr>
        <dsp:cNvPr id="0" name=""/>
        <dsp:cNvSpPr/>
      </dsp:nvSpPr>
      <dsp:spPr>
        <a:xfrm>
          <a:off x="5265702" y="1088146"/>
          <a:ext cx="1567601" cy="2581687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rgbClr val="FFC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54" tIns="165100" rIns="123654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2000" b="0" kern="1200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</a:rPr>
            <a:t>Application Layer: Dashboard with AI insights &amp; governance portal</a:t>
          </a:r>
        </a:p>
      </dsp:txBody>
      <dsp:txXfrm>
        <a:off x="5265702" y="1401666"/>
        <a:ext cx="1567601" cy="22681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524C5-2EF2-442C-9745-762A8626E7F9}">
      <dsp:nvSpPr>
        <dsp:cNvPr id="0" name=""/>
        <dsp:cNvSpPr/>
      </dsp:nvSpPr>
      <dsp:spPr>
        <a:xfrm>
          <a:off x="0" y="3187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211B99-0779-4FAB-8994-7A7B2F1B069E}">
      <dsp:nvSpPr>
        <dsp:cNvPr id="0" name=""/>
        <dsp:cNvSpPr/>
      </dsp:nvSpPr>
      <dsp:spPr>
        <a:xfrm>
          <a:off x="0" y="3187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0" y="3187"/>
        <a:ext cx="4052347" cy="752918"/>
      </dsp:txXfrm>
    </dsp:sp>
    <dsp:sp modelId="{34C121A4-6097-495E-87D8-D656C120344B}">
      <dsp:nvSpPr>
        <dsp:cNvPr id="0" name=""/>
        <dsp:cNvSpPr/>
      </dsp:nvSpPr>
      <dsp:spPr>
        <a:xfrm>
          <a:off x="0" y="2254423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64C301-1736-47DC-A50B-8A1255822010}">
      <dsp:nvSpPr>
        <dsp:cNvPr id="0" name=""/>
        <dsp:cNvSpPr/>
      </dsp:nvSpPr>
      <dsp:spPr>
        <a:xfrm>
          <a:off x="0" y="756105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756105"/>
        <a:ext cx="4052347" cy="752918"/>
      </dsp:txXfrm>
    </dsp:sp>
    <dsp:sp modelId="{B9B2943B-87CB-4D1A-A17E-22A402BD5AD7}">
      <dsp:nvSpPr>
        <dsp:cNvPr id="0" name=""/>
        <dsp:cNvSpPr/>
      </dsp:nvSpPr>
      <dsp:spPr>
        <a:xfrm>
          <a:off x="0" y="1139491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77125C-362B-46FC-A12C-BAA7FEF8753E}">
      <dsp:nvSpPr>
        <dsp:cNvPr id="0" name=""/>
        <dsp:cNvSpPr/>
      </dsp:nvSpPr>
      <dsp:spPr>
        <a:xfrm>
          <a:off x="0" y="1509024"/>
          <a:ext cx="4052347" cy="752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1509024"/>
        <a:ext cx="4052347" cy="752918"/>
      </dsp:txXfrm>
    </dsp:sp>
    <dsp:sp modelId="{50D877D4-B7DB-4CE1-9E7D-D71A64E9106F}">
      <dsp:nvSpPr>
        <dsp:cNvPr id="0" name=""/>
        <dsp:cNvSpPr/>
      </dsp:nvSpPr>
      <dsp:spPr>
        <a:xfrm>
          <a:off x="0" y="0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6F7622-87E6-44DE-BD9F-D356EACB6571}">
      <dsp:nvSpPr>
        <dsp:cNvPr id="0" name=""/>
        <dsp:cNvSpPr/>
      </dsp:nvSpPr>
      <dsp:spPr>
        <a:xfrm>
          <a:off x="0" y="2261942"/>
          <a:ext cx="4052340" cy="116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latin typeface="Segoe UI" panose="020B0502040204020203" pitchFamily="34" charset="0"/>
              <a:cs typeface="Segoe UI" panose="020B0502040204020203" pitchFamily="34" charset="0"/>
            </a:rPr>
            <a:t>Frontend MVP + governance tools</a:t>
          </a:r>
        </a:p>
      </dsp:txBody>
      <dsp:txXfrm>
        <a:off x="0" y="2261942"/>
        <a:ext cx="4052340" cy="1160442"/>
      </dsp:txXfrm>
    </dsp:sp>
    <dsp:sp modelId="{17565E73-40DF-4057-8B69-19541B382045}">
      <dsp:nvSpPr>
        <dsp:cNvPr id="0" name=""/>
        <dsp:cNvSpPr/>
      </dsp:nvSpPr>
      <dsp:spPr>
        <a:xfrm>
          <a:off x="0" y="3422384"/>
          <a:ext cx="40523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1E03F-E29C-49A6-96FE-810AFE32D6D2}">
      <dsp:nvSpPr>
        <dsp:cNvPr id="0" name=""/>
        <dsp:cNvSpPr/>
      </dsp:nvSpPr>
      <dsp:spPr>
        <a:xfrm>
          <a:off x="0" y="3422384"/>
          <a:ext cx="4048389" cy="1254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latin typeface="Segoe UI" panose="020B0502040204020203" pitchFamily="34" charset="0"/>
              <a:cs typeface="Segoe UI" panose="020B0502040204020203" pitchFamily="34" charset="0"/>
            </a:rPr>
            <a:t>Token-gated pilot launch</a:t>
          </a:r>
          <a:endParaRPr lang="en-US" sz="2000" b="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422384"/>
        <a:ext cx="4048389" cy="1254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7933F-404E-463B-B49A-536708AF4400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4A642-1A12-4EAD-A121-334286A629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7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0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5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1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52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6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23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48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8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2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8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9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3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5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1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1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1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97000">
              <a:srgbClr val="FF66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34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3" r:id="rId1"/>
    <p:sldLayoutId id="2147484824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  <p:sldLayoutId id="2147484835" r:id="rId13"/>
    <p:sldLayoutId id="2147484836" r:id="rId14"/>
    <p:sldLayoutId id="2147484837" r:id="rId15"/>
    <p:sldLayoutId id="2147484838" r:id="rId16"/>
    <p:sldLayoutId id="21474848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pfs.io/ipfs/QmWQtKUt1V2cqkcP8MkMLbv6zEoq2FqojrjebZgUgHYPg2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hostfire.ai/downloads/PitchDeck_DomainDAO.x_Grant.pptx" TargetMode="External"/><Relationship Id="rId5" Type="http://schemas.openxmlformats.org/officeDocument/2006/relationships/hyperlink" Target="https://github.com/GhostFireX/DomainDAO.x/blob/main/DomainDAOx_Whitepaper_Grant.pdf" TargetMode="External"/><Relationship Id="rId4" Type="http://schemas.openxmlformats.org/officeDocument/2006/relationships/hyperlink" Target="https://github.com/GhostFireX/DomainDAO.x/blob/main/DomainDAOx_Whitepaper_BlackEdition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937E257-9F37-9714-EE37-8BCC1FAE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r="10999" b="-1"/>
          <a:stretch>
            <a:fillRect/>
          </a:stretch>
        </p:blipFill>
        <p:spPr>
          <a:xfrm>
            <a:off x="760609" y="221541"/>
            <a:ext cx="7622781" cy="60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496" y="3907246"/>
            <a:ext cx="7463002" cy="2194560"/>
          </a:xfr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0" algn="ctr" defTabSz="457200">
              <a:lnSpc>
                <a:spcPct val="100000"/>
              </a:lnSpc>
              <a:spcBef>
                <a:spcPct val="20000"/>
              </a:spcBef>
            </a:pP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b="1" kern="100" spc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 err="1">
                <a:solidFill>
                  <a:srgbClr val="FFC000"/>
                </a:solidFill>
              </a:rPr>
              <a:t>DOMAINDAO.x</a:t>
            </a:r>
            <a:br>
              <a:rPr lang="en-US" sz="3200" dirty="0"/>
            </a:br>
            <a:r>
              <a:rPr lang="en-US" sz="3200" b="1" i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State Your Name </a:t>
            </a:r>
            <a:r>
              <a:rPr lang="en-US" sz="3200" b="1" i="1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✖</a:t>
            </a:r>
            <a:r>
              <a:rPr lang="en-US" sz="3200" b="1" i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Stake Your Claim</a:t>
            </a:r>
            <a:br>
              <a:rPr lang="en-US" sz="3200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</a:br>
            <a:br>
              <a:rPr lang="en-US" sz="3200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</a:br>
            <a:r>
              <a:rPr lang="en-US" sz="2200" b="1" i="1" dirty="0">
                <a:solidFill>
                  <a:srgbClr val="F7C81B"/>
                </a:solidFill>
                <a:latin typeface="Calibri"/>
                <a:ea typeface="+mn-ea"/>
                <a:cs typeface="+mn-cs"/>
              </a:rPr>
              <a:t>Powered by </a:t>
            </a:r>
            <a:r>
              <a:rPr lang="en-US" sz="2700" b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GhostFire Digital | </a:t>
            </a:r>
            <a:r>
              <a:rPr lang="en-US" sz="2700" i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AI</a:t>
            </a:r>
            <a:r>
              <a:rPr lang="en-US" sz="2700" b="1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Digital Underground</a:t>
            </a:r>
            <a:r>
              <a:rPr lang="en-US" sz="27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™</a:t>
            </a:r>
            <a:b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br>
            <a:endParaRPr lang="en-US" sz="3100" b="1" i="1" dirty="0">
              <a:solidFill>
                <a:srgbClr val="FFFF00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DomainDAO Logo">
            <a:extLst>
              <a:ext uri="{FF2B5EF4-FFF2-40B4-BE49-F238E27FC236}">
                <a16:creationId xmlns:a16="http://schemas.microsoft.com/office/drawing/2014/main" id="{12579B32-61EC-9950-F8E1-F0C49B03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03" y="573314"/>
            <a:ext cx="2742989" cy="2834640"/>
          </a:xfrm>
          <a:prstGeom prst="ellipse">
            <a:avLst/>
          </a:prstGeom>
          <a:ln w="50800" cap="rnd">
            <a:solidFill>
              <a:srgbClr val="FFC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773E0-C9DC-F371-F802-CA721295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D54B-848E-55CE-F3EC-F5CEADC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7" y="144379"/>
            <a:ext cx="8298864" cy="11550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1800"/>
              </a:spcAft>
            </a:pPr>
            <a:br>
              <a:rPr lang="en-US" sz="1300" b="1" dirty="0">
                <a:effectLst/>
              </a:rPr>
            </a:br>
            <a:br>
              <a:rPr lang="en-US" sz="1300" dirty="0">
                <a:effectLst/>
              </a:rPr>
            </a:br>
            <a:r>
              <a:rPr lang="en-US" b="1" dirty="0">
                <a:effectLst/>
              </a:rPr>
              <a:t>The Ask</a:t>
            </a:r>
            <a:br>
              <a:rPr lang="en-US" b="1" dirty="0">
                <a:effectLst/>
              </a:rPr>
            </a:br>
            <a:br>
              <a:rPr lang="en-US" sz="1300" b="1" dirty="0"/>
            </a:br>
            <a:br>
              <a:rPr lang="en-US" sz="1300" dirty="0">
                <a:effectLst/>
              </a:rPr>
            </a:br>
            <a:r>
              <a:rPr lang="en-US" sz="1300" b="1" i="1" dirty="0">
                <a:effectLst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3BEE7-6B41-5C8B-EE18-C230F0A9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4" t="4497" r="2742" b="869"/>
          <a:stretch>
            <a:fillRect/>
          </a:stretch>
        </p:blipFill>
        <p:spPr bwMode="auto">
          <a:xfrm>
            <a:off x="5173234" y="1737360"/>
            <a:ext cx="3303562" cy="3383280"/>
          </a:xfrm>
          <a:prstGeom prst="rect">
            <a:avLst/>
          </a:prstGeom>
          <a:pattFill prst="pct5">
            <a:fgClr>
              <a:schemeClr val="dk1"/>
            </a:fgClr>
            <a:bgClr>
              <a:schemeClr val="bg1"/>
            </a:bgClr>
          </a:pattFill>
          <a:ln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2063534-94DE-4E13-D476-6940409EC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043795"/>
              </p:ext>
            </p:extLst>
          </p:nvPr>
        </p:nvGraphicFramePr>
        <p:xfrm>
          <a:off x="351562" y="1299408"/>
          <a:ext cx="4052347" cy="467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79AA1A-F152-2C56-1236-1C501B026C5D}"/>
              </a:ext>
            </a:extLst>
          </p:cNvPr>
          <p:cNvSpPr txBox="1"/>
          <p:nvPr/>
        </p:nvSpPr>
        <p:spPr>
          <a:xfrm>
            <a:off x="351562" y="1466492"/>
            <a:ext cx="372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Seeking $50K via ChainGPT Builders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782E9-EE6B-7BA3-DDD8-D0A39A0B3D8B}"/>
              </a:ext>
            </a:extLst>
          </p:cNvPr>
          <p:cNvSpPr txBox="1"/>
          <p:nvPr/>
        </p:nvSpPr>
        <p:spPr>
          <a:xfrm>
            <a:off x="351562" y="2751892"/>
            <a:ext cx="30493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ChainGPT API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07" y="342486"/>
            <a:ext cx="3806994" cy="5631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Founder &amp;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C3FB9-FB46-E549-14AB-2D18578C3A00}"/>
              </a:ext>
            </a:extLst>
          </p:cNvPr>
          <p:cNvSpPr txBox="1"/>
          <p:nvPr/>
        </p:nvSpPr>
        <p:spPr>
          <a:xfrm>
            <a:off x="346529" y="1123407"/>
            <a:ext cx="8450942" cy="5326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Founder: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Scott Backman (aka Grimy.40oz)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Studio: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GhostFire Digital |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Digital Underground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™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Slogan: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State Your Name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✖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Stake Your Claim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Website: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https://DomainDAO.x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Whitepaper: </a:t>
            </a:r>
            <a:r>
              <a:rPr lang="en-US" sz="1400" b="0" dirty="0">
                <a:effectLst/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https://github.com/GhostFireX/DomainDAO.x/blob/main/DomainDAOx_Whitepaper_BlackEdition.pdf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https://github.com/GhostFireX/DomainDAO.x/blob/main/DomainDAOx_Whitepaper_Grant.pdf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FFC000"/>
                </a:solidFill>
              </a:rPr>
              <a:t>Pitch Deck: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https://ghostfire.ai/downloads/PitchDeck_DomainDAO.x_Grant.pptx</a:t>
            </a:r>
            <a:endParaRPr lang="en-US" dirty="0"/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scott@ghostfire.ai | +1 719-464-4084</a:t>
            </a: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98FC8BB-ED3A-947B-D6C8-E0AF65A8F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82" y="905680"/>
            <a:ext cx="222489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2796-FEE6-B18F-FE53-510239B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lowing sphere with text&#10;&#10;AI-generated content may be incorrect.">
            <a:extLst>
              <a:ext uri="{FF2B5EF4-FFF2-40B4-BE49-F238E27FC236}">
                <a16:creationId xmlns:a16="http://schemas.microsoft.com/office/drawing/2014/main" id="{0077DE0E-D95B-B80C-424A-144AE85E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E2DC-3E77-98AA-63B3-D9175CC6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609600"/>
            <a:ext cx="4483554" cy="970450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b="1" i="0" u="none" strike="noStrike" cap="none" spc="0" normalizeH="0" baseline="0" noProof="0">
                <a:solidFill>
                  <a:schemeClr val="tx2"/>
                </a:solidFill>
                <a:uLnTx/>
                <a:uFillTx/>
                <a:latin typeface="+mj-lt"/>
                <a:ea typeface="+mj-ea"/>
                <a:cs typeface="+mj-cs"/>
              </a:rPr>
              <a:t>The Problem</a:t>
            </a:r>
            <a:endParaRPr lang="en-US">
              <a:solidFill>
                <a:schemeClr val="tx2"/>
              </a:solidFill>
              <a:latin typeface="+mj-lt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8BB6F-A708-4AC5-F4A2-676E2AC57017}"/>
              </a:ext>
            </a:extLst>
          </p:cNvPr>
          <p:cNvSpPr txBox="1"/>
          <p:nvPr/>
        </p:nvSpPr>
        <p:spPr>
          <a:xfrm>
            <a:off x="685346" y="1828801"/>
            <a:ext cx="4483554" cy="38660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99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✖</a:t>
            </a: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 Domains stuck in Web1 — marketplaces are bland gatekeepers</a:t>
            </a: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99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✖</a:t>
            </a: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 Generational inertia — early .com holders stagnate</a:t>
            </a: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99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✖</a:t>
            </a: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 Speculation &gt; Utility — culture &amp; innovation ignored</a:t>
            </a: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R="0" lvl="0" fontAlgn="auto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99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✖</a:t>
            </a:r>
            <a:r>
              <a:rPr kumimoji="0" lang="en-US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</a:rPr>
              <a:t> Missed opportunities — no DAO, no AI-native governance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4A564-BE2C-4188-AA55-E1F8840FF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424678" y="1"/>
            <a:ext cx="3719322" cy="6858000"/>
          </a:xfrm>
          <a:prstGeom prst="rect">
            <a:avLst/>
          </a:prstGeom>
        </p:spPr>
      </p:pic>
      <p:pic>
        <p:nvPicPr>
          <p:cNvPr id="7" name="Picture 6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9EE8890E-7831-511D-3D81-13695BE6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4" t="3977" r="6573" b="3626"/>
          <a:stretch>
            <a:fillRect/>
          </a:stretch>
        </p:blipFill>
        <p:spPr>
          <a:xfrm>
            <a:off x="5664708" y="1441043"/>
            <a:ext cx="2996694" cy="3508215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11745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565AE-4594-F096-005A-ED085846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609600"/>
            <a:ext cx="2309062" cy="97045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pPr algn="l"/>
            <a:r>
              <a:rPr lang="en-US" sz="2800" b="1" dirty="0">
                <a:effectLst/>
                <a:latin typeface="+mj-lt"/>
              </a:rPr>
              <a:t>The Solution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1"/>
            <a:ext cx="5729288" cy="6858000"/>
          </a:xfrm>
          <a:prstGeom prst="rect">
            <a:avLst/>
          </a:prstGeom>
        </p:spPr>
      </p:pic>
      <p:pic>
        <p:nvPicPr>
          <p:cNvPr id="3" name="Picture 2" descr="A diamond shaped object with a fiery glow&#10;&#10;AI-generated content may be incorrect.">
            <a:extLst>
              <a:ext uri="{FF2B5EF4-FFF2-40B4-BE49-F238E27FC236}">
                <a16:creationId xmlns:a16="http://schemas.microsoft.com/office/drawing/2014/main" id="{A3CE3653-77FC-1C91-4A9E-B747EF78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78" r="25497" b="-1"/>
          <a:stretch>
            <a:fillRect/>
          </a:stretch>
        </p:blipFill>
        <p:spPr>
          <a:xfrm>
            <a:off x="3490721" y="10"/>
            <a:ext cx="5653279" cy="685799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A60D34B-0FFD-9C1C-E8E4-6E28F6A8F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515196"/>
              </p:ext>
            </p:extLst>
          </p:nvPr>
        </p:nvGraphicFramePr>
        <p:xfrm>
          <a:off x="685346" y="1732449"/>
          <a:ext cx="23090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38472"/>
            <a:ext cx="4572000" cy="584712"/>
          </a:xfr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+mj-lt"/>
              </a:rPr>
              <a:t>Market Opportunity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9D1CEE7-3F3B-0C63-7F97-BE00E4084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413384"/>
              </p:ext>
            </p:extLst>
          </p:nvPr>
        </p:nvGraphicFramePr>
        <p:xfrm>
          <a:off x="288164" y="1507958"/>
          <a:ext cx="5230240" cy="4426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DomainDAO Logo">
            <a:extLst>
              <a:ext uri="{FF2B5EF4-FFF2-40B4-BE49-F238E27FC236}">
                <a16:creationId xmlns:a16="http://schemas.microsoft.com/office/drawing/2014/main" id="{E61E242B-3A3F-D155-8660-73E9247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93" y="2240280"/>
            <a:ext cx="230057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D72B-84A5-67EF-88DD-A54F097EB8DD}"/>
              </a:ext>
            </a:extLst>
          </p:cNvPr>
          <p:cNvSpPr txBox="1"/>
          <p:nvPr/>
        </p:nvSpPr>
        <p:spPr>
          <a:xfrm>
            <a:off x="721301" y="593475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j-ea"/>
                <a:cs typeface="+mn-cs"/>
              </a:rPr>
              <a:t>→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n-cs"/>
              </a:rPr>
              <a:t>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No DAO uniting domain industry yet: massive whitespace</a:t>
            </a:r>
            <a:endParaRPr lang="en-US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026" y="365760"/>
            <a:ext cx="2965195" cy="96573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Architecture</a:t>
            </a:r>
            <a:endParaRPr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F8B98F-4D00-8512-DB36-1DEDECC82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431163"/>
              </p:ext>
            </p:extLst>
          </p:nvPr>
        </p:nvGraphicFramePr>
        <p:xfrm>
          <a:off x="946405" y="1563875"/>
          <a:ext cx="6994438" cy="464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534" y="265670"/>
            <a:ext cx="3038932" cy="666769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chemeClr val="tx1"/>
                </a:solidFill>
                <a:cs typeface="Segoe UI" panose="020B0502040204020203" pitchFamily="34" charset="0"/>
              </a:rPr>
            </a:br>
            <a:r>
              <a:rPr lang="en-US" sz="3600" b="1" dirty="0" err="1">
                <a:solidFill>
                  <a:schemeClr val="tx1"/>
                </a:solidFill>
                <a:cs typeface="Segoe UI" panose="020B0502040204020203" pitchFamily="34" charset="0"/>
              </a:rPr>
              <a:t>Tokenomics</a:t>
            </a:r>
            <a:br>
              <a:rPr lang="en-US" sz="3200" b="1" dirty="0">
                <a:cs typeface="Segoe UI" panose="020B0502040204020203" pitchFamily="34" charset="0"/>
              </a:rPr>
            </a:br>
            <a:endParaRPr lang="en-US" sz="3200" dirty="0"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082" y="1774883"/>
            <a:ext cx="5779445" cy="1850633"/>
          </a:xfr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R="0" lvl="0">
              <a:spcAft>
                <a:spcPts val="1800"/>
              </a:spcAft>
              <a:buClr>
                <a:srgbClr val="FF9900"/>
              </a:buClr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kumimoji="0" lang="en-US" b="1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  <a:cs typeface="Segoe UI" panose="020B0502040204020203" pitchFamily="34" charset="0"/>
              </a:rPr>
              <a:t>Earn rewards for curation &amp; participation</a:t>
            </a:r>
            <a:endParaRPr lang="en-US" b="1" kern="100" dirty="0">
              <a:solidFill>
                <a:schemeClr val="tx1"/>
              </a:solidFill>
              <a:effectLst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R="0" lvl="0">
              <a:spcAft>
                <a:spcPts val="1800"/>
              </a:spcAft>
              <a:buClr>
                <a:srgbClr val="FFC000"/>
              </a:buClr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b="1" kern="1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Segoe UI" panose="020B0502040204020203" pitchFamily="34" charset="0"/>
              </a:rPr>
              <a:t>Governance rights </a:t>
            </a:r>
            <a:r>
              <a:rPr lang="en-US" b="1" dirty="0">
                <a:solidFill>
                  <a:schemeClr val="tx1"/>
                </a:solidFill>
              </a:rPr>
              <a:t>—</a:t>
            </a:r>
            <a:r>
              <a:rPr lang="en-US" b="1" kern="1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Segoe UI" panose="020B0502040204020203" pitchFamily="34" charset="0"/>
              </a:rPr>
              <a:t> propose &amp; vote</a:t>
            </a:r>
          </a:p>
          <a:p>
            <a:pPr marR="0" lvl="0">
              <a:spcAft>
                <a:spcPts val="1800"/>
              </a:spcAft>
              <a:buClr>
                <a:srgbClr val="FFC000"/>
              </a:buClr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b="1" kern="1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Segoe UI" panose="020B0502040204020203" pitchFamily="34" charset="0"/>
              </a:rPr>
              <a:t>Stake for gated access + perks</a:t>
            </a:r>
            <a:r>
              <a:rPr kumimoji="0" lang="en-US" b="1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Arial" panose="020B0604020202020204" pitchFamily="34" charset="0"/>
                <a:cs typeface="Segoe UI" panose="020B0502040204020203" pitchFamily="34" charset="0"/>
              </a:rPr>
              <a:t>	</a:t>
            </a:r>
            <a:r>
              <a:rPr kumimoji="0" lang="en-US" sz="2800" b="1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	 				</a:t>
            </a:r>
          </a:p>
          <a:p>
            <a:pPr marL="2173200" lvl="6" indent="0" algn="ctr">
              <a:spcAft>
                <a:spcPts val="1800"/>
              </a:spcAft>
              <a:buSzPts val="1000"/>
              <a:buNone/>
              <a:tabLst>
                <a:tab pos="457200" algn="l"/>
              </a:tabLst>
            </a:pPr>
            <a:r>
              <a:rPr kumimoji="0" lang="en-US" sz="2800" b="1" i="0" u="none" strike="noStrike" kern="1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 </a:t>
            </a:r>
            <a:endParaRPr lang="en-US" sz="2800" b="1" kern="100" dirty="0">
              <a:solidFill>
                <a:schemeClr val="tx1"/>
              </a:solidFill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EB228-CA3D-6787-1450-02748ACB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395333" y="1050527"/>
            <a:ext cx="2326944" cy="606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logo with orange lines&#10;&#10;AI-generated content may be incorrect.">
            <a:extLst>
              <a:ext uri="{FF2B5EF4-FFF2-40B4-BE49-F238E27FC236}">
                <a16:creationId xmlns:a16="http://schemas.microsoft.com/office/drawing/2014/main" id="{B2CC4067-DB8B-3F74-3D8A-35419024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880" y="4151927"/>
            <a:ext cx="1920240" cy="192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6CFE-C4AC-4D54-C1F7-DEE91F70162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72000" y="2108200"/>
            <a:ext cx="4343400" cy="3211513"/>
          </a:xfr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buClr>
                <a:srgbClr val="FFC000"/>
              </a:buClr>
            </a:pP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 1: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(0–3m):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MVP testnet, ChainGPT valuation, gated chat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 2: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(3-6m): 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proposals, DAO voting, dispute resolution</a:t>
            </a: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 3: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(6–12m):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$DAOmains token launch, cross-chain bundles</a:t>
            </a:r>
            <a:br>
              <a:rPr lang="en-US" sz="2300" dirty="0"/>
            </a:br>
            <a:br>
              <a:rPr lang="en-US" sz="2300" dirty="0"/>
            </a:br>
            <a:endParaRPr lang="en-US" sz="2300" dirty="0"/>
          </a:p>
        </p:txBody>
      </p:sp>
      <p:pic>
        <p:nvPicPr>
          <p:cNvPr id="5" name="Picture 4" descr="A yellow glowing cubes with a person's face and a photo&#10;&#10;AI-generated content may be incorrect.">
            <a:extLst>
              <a:ext uri="{FF2B5EF4-FFF2-40B4-BE49-F238E27FC236}">
                <a16:creationId xmlns:a16="http://schemas.microsoft.com/office/drawing/2014/main" id="{6B2248F9-EF2E-DB7B-BB4C-E04FAE0C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0" b="3"/>
          <a:stretch>
            <a:fillRect/>
          </a:stretch>
        </p:blipFill>
        <p:spPr bwMode="auto">
          <a:xfrm>
            <a:off x="730761" y="1473200"/>
            <a:ext cx="3051377" cy="44812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2D615-93D7-C21E-7C5C-FE679095843C}"/>
              </a:ext>
            </a:extLst>
          </p:cNvPr>
          <p:cNvSpPr txBox="1"/>
          <p:nvPr/>
        </p:nvSpPr>
        <p:spPr>
          <a:xfrm>
            <a:off x="2735231" y="137056"/>
            <a:ext cx="367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>
                <a:latin typeface="+mj-lt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7552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FF6600"/>
            </a:gs>
            <a:gs pos="0">
              <a:schemeClr val="bg1"/>
            </a:gs>
            <a:gs pos="79000">
              <a:schemeClr val="bg1"/>
            </a:gs>
            <a:gs pos="65491">
              <a:schemeClr val="bg1"/>
            </a:gs>
            <a:gs pos="9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ircle with gold text and a logo&#10;&#10;AI-generated content may be incorrect.">
            <a:extLst>
              <a:ext uri="{FF2B5EF4-FFF2-40B4-BE49-F238E27FC236}">
                <a16:creationId xmlns:a16="http://schemas.microsoft.com/office/drawing/2014/main" id="{268A872B-162D-9986-642C-4D78E2948B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" r="1" b="1"/>
          <a:stretch>
            <a:fillRect/>
          </a:stretch>
        </p:blipFill>
        <p:spPr bwMode="auto">
          <a:xfrm>
            <a:off x="344884" y="647382"/>
            <a:ext cx="2361700" cy="2454692"/>
          </a:xfrm>
          <a:prstGeom prst="ellipse">
            <a:avLst/>
          </a:prstGeom>
          <a:ln w="63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950" y="461211"/>
            <a:ext cx="4632582" cy="870284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j-lt"/>
              </a:rPr>
              <a:t>Impact &amp; Use Cases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06C96-12C7-1F8F-6360-4A0178F21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5026"/>
          <a:stretch>
            <a:fillRect/>
          </a:stretch>
        </p:blipFill>
        <p:spPr>
          <a:xfrm>
            <a:off x="4772055" y="2057400"/>
            <a:ext cx="3625794" cy="2743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logo of a bitcoin&#10;&#10;AI-generated content may be incorrect.">
            <a:extLst>
              <a:ext uri="{FF2B5EF4-FFF2-40B4-BE49-F238E27FC236}">
                <a16:creationId xmlns:a16="http://schemas.microsoft.com/office/drawing/2014/main" id="{CEE2A7BB-240D-5DFC-270C-81CB98F3D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b="-3"/>
          <a:stretch>
            <a:fillRect/>
          </a:stretch>
        </p:blipFill>
        <p:spPr>
          <a:xfrm>
            <a:off x="329144" y="3755926"/>
            <a:ext cx="2377440" cy="2485334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20184</TotalTime>
  <Words>410</Words>
  <Application>Microsoft Office PowerPoint</Application>
  <PresentationFormat>On-screen Show (4:3)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Calisto MT</vt:lpstr>
      <vt:lpstr>Consolas</vt:lpstr>
      <vt:lpstr>Segoe UI</vt:lpstr>
      <vt:lpstr>Symbol</vt:lpstr>
      <vt:lpstr>Wingdings</vt:lpstr>
      <vt:lpstr>Wingdings 2</vt:lpstr>
      <vt:lpstr>Slate</vt:lpstr>
      <vt:lpstr>        DOMAINDAO.x State Your Name ✖ Stake Your Claim  Powered by GhostFire Digital | AI Digital Underground™ </vt:lpstr>
      <vt:lpstr>PowerPoint Presentation</vt:lpstr>
      <vt:lpstr>The Problem</vt:lpstr>
      <vt:lpstr>The Solution</vt:lpstr>
      <vt:lpstr>Market Opportunity</vt:lpstr>
      <vt:lpstr>Architecture</vt:lpstr>
      <vt:lpstr> Tokenomics </vt:lpstr>
      <vt:lpstr>Phase 1: (0–3m): MVP testnet, ChainGPT valuation, gated chat  Phase 2: (3-6m): AI proposals, DAO voting, dispute resolution  Phase 3: (6–12m): $DAOmains token launch, cross-chain bundles  </vt:lpstr>
      <vt:lpstr>Impact &amp; Use Cases</vt:lpstr>
      <vt:lpstr>  The Ask    </vt:lpstr>
      <vt:lpstr>Founder &amp; Studio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Scottie B</dc:creator>
  <cp:keywords/>
  <dc:description>generated using python-pptx</dc:description>
  <cp:lastModifiedBy>Scottie B</cp:lastModifiedBy>
  <cp:revision>6</cp:revision>
  <dcterms:created xsi:type="dcterms:W3CDTF">2013-01-27T09:14:16Z</dcterms:created>
  <dcterms:modified xsi:type="dcterms:W3CDTF">2025-10-24T01:02:20Z</dcterms:modified>
  <cp:category/>
</cp:coreProperties>
</file>